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349" r:id="rId3"/>
    <p:sldId id="278" r:id="rId4"/>
    <p:sldId id="279" r:id="rId5"/>
    <p:sldId id="281" r:id="rId6"/>
    <p:sldId id="283" r:id="rId7"/>
    <p:sldId id="350" r:id="rId8"/>
    <p:sldId id="361" r:id="rId9"/>
    <p:sldId id="363" r:id="rId10"/>
    <p:sldId id="334" r:id="rId11"/>
    <p:sldId id="280" r:id="rId12"/>
    <p:sldId id="337" r:id="rId13"/>
    <p:sldId id="316" r:id="rId14"/>
    <p:sldId id="317" r:id="rId15"/>
    <p:sldId id="318" r:id="rId16"/>
    <p:sldId id="362" r:id="rId17"/>
    <p:sldId id="328" r:id="rId18"/>
    <p:sldId id="329" r:id="rId19"/>
    <p:sldId id="322" r:id="rId20"/>
    <p:sldId id="323" r:id="rId21"/>
    <p:sldId id="336" r:id="rId22"/>
    <p:sldId id="364" r:id="rId23"/>
    <p:sldId id="365" r:id="rId24"/>
    <p:sldId id="366" r:id="rId25"/>
    <p:sldId id="367" r:id="rId26"/>
    <p:sldId id="368" r:id="rId27"/>
    <p:sldId id="330" r:id="rId28"/>
    <p:sldId id="309" r:id="rId29"/>
    <p:sldId id="369" r:id="rId3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FE4E3ED-A3CF-4B41-B938-5EBB53D5AA1A}">
          <p14:sldIdLst>
            <p14:sldId id="256"/>
          </p14:sldIdLst>
        </p14:section>
        <p14:section name="Setup for Zedboard" id="{474193A4-A9DD-49BD-A4AE-13DC541B1C43}">
          <p14:sldIdLst>
            <p14:sldId id="349"/>
            <p14:sldId id="278"/>
            <p14:sldId id="279"/>
            <p14:sldId id="281"/>
            <p14:sldId id="283"/>
          </p14:sldIdLst>
        </p14:section>
        <p14:section name="Lab02" id="{0240D784-AD67-4C01-98F5-9BF6D5CE4246}">
          <p14:sldIdLst>
            <p14:sldId id="350"/>
            <p14:sldId id="361"/>
          </p14:sldIdLst>
        </p14:section>
        <p14:section name="Task 1" id="{09AABDC5-35E0-4261-AE67-31DC998577CD}">
          <p14:sldIdLst>
            <p14:sldId id="363"/>
            <p14:sldId id="334"/>
            <p14:sldId id="280"/>
            <p14:sldId id="337"/>
            <p14:sldId id="316"/>
            <p14:sldId id="317"/>
            <p14:sldId id="318"/>
            <p14:sldId id="362"/>
            <p14:sldId id="328"/>
            <p14:sldId id="329"/>
            <p14:sldId id="322"/>
            <p14:sldId id="323"/>
            <p14:sldId id="336"/>
          </p14:sldIdLst>
        </p14:section>
        <p14:section name="Task 2" id="{B55C27C9-250C-4FD7-B585-A78A4CE7EAE5}">
          <p14:sldIdLst>
            <p14:sldId id="364"/>
            <p14:sldId id="365"/>
            <p14:sldId id="366"/>
            <p14:sldId id="367"/>
          </p14:sldIdLst>
        </p14:section>
        <p14:section name="Submission Guidelines" id="{C34F78B7-66E7-4037-AF9E-B3D550ED0151}">
          <p14:sldIdLst>
            <p14:sldId id="368"/>
            <p14:sldId id="330"/>
            <p14:sldId id="309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750F6D"/>
    <a:srgbClr val="E7AF00"/>
    <a:srgbClr val="F8E4B2"/>
    <a:srgbClr val="FFCCCC"/>
    <a:srgbClr val="F3F9FA"/>
    <a:srgbClr val="FAFAFA"/>
    <a:srgbClr val="FEECB5"/>
    <a:srgbClr val="F9F9F9"/>
    <a:srgbClr val="E7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8573C-3AE4-6844-A7C0-3A473DF6EE23}" v="9" dt="2024-01-22T11:23:31.334"/>
    <p1510:client id="{B0754DB6-63E2-E24B-B68D-A2C350C2F065}" v="53" dt="2024-01-23T04:25:20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99"/>
  </p:normalViewPr>
  <p:slideViewPr>
    <p:cSldViewPr snapToGrid="0">
      <p:cViewPr varScale="1">
        <p:scale>
          <a:sx n="152" d="100"/>
          <a:sy n="152" d="100"/>
        </p:scale>
        <p:origin x="13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Chao" userId="6380d748-26b9-41e9-b5cb-d46a68f0d03e" providerId="ADAL" clId="{B0754DB6-63E2-E24B-B68D-A2C350C2F065}"/>
    <pc:docChg chg="undo custSel modSld">
      <pc:chgData name="WANG, Chao" userId="6380d748-26b9-41e9-b5cb-d46a68f0d03e" providerId="ADAL" clId="{B0754DB6-63E2-E24B-B68D-A2C350C2F065}" dt="2024-01-23T04:26:27.413" v="324" actId="20577"/>
      <pc:docMkLst>
        <pc:docMk/>
      </pc:docMkLst>
      <pc:sldChg chg="addSp delSp modSp mod">
        <pc:chgData name="WANG, Chao" userId="6380d748-26b9-41e9-b5cb-d46a68f0d03e" providerId="ADAL" clId="{B0754DB6-63E2-E24B-B68D-A2C350C2F065}" dt="2024-01-22T05:56:44.924" v="290" actId="1076"/>
        <pc:sldMkLst>
          <pc:docMk/>
          <pc:sldMk cId="3364537894" sldId="280"/>
        </pc:sldMkLst>
        <pc:spChg chg="mod">
          <ac:chgData name="WANG, Chao" userId="6380d748-26b9-41e9-b5cb-d46a68f0d03e" providerId="ADAL" clId="{B0754DB6-63E2-E24B-B68D-A2C350C2F065}" dt="2024-01-22T05:56:38.116" v="287"/>
          <ac:spMkLst>
            <pc:docMk/>
            <pc:sldMk cId="3364537894" sldId="280"/>
            <ac:spMk id="3" creationId="{00000000-0000-0000-0000-000000000000}"/>
          </ac:spMkLst>
        </pc:spChg>
        <pc:spChg chg="add mod">
          <ac:chgData name="WANG, Chao" userId="6380d748-26b9-41e9-b5cb-d46a68f0d03e" providerId="ADAL" clId="{B0754DB6-63E2-E24B-B68D-A2C350C2F065}" dt="2024-01-21T03:35:27.935" v="6" actId="164"/>
          <ac:spMkLst>
            <pc:docMk/>
            <pc:sldMk cId="3364537894" sldId="280"/>
            <ac:spMk id="9" creationId="{236C6A32-AA37-9087-E9C6-4DE677243807}"/>
          </ac:spMkLst>
        </pc:spChg>
        <pc:spChg chg="add mod">
          <ac:chgData name="WANG, Chao" userId="6380d748-26b9-41e9-b5cb-d46a68f0d03e" providerId="ADAL" clId="{B0754DB6-63E2-E24B-B68D-A2C350C2F065}" dt="2024-01-21T03:35:27.935" v="6" actId="164"/>
          <ac:spMkLst>
            <pc:docMk/>
            <pc:sldMk cId="3364537894" sldId="280"/>
            <ac:spMk id="10" creationId="{E943290D-E27E-19E6-167C-0DC1DE83BF0E}"/>
          </ac:spMkLst>
        </pc:spChg>
        <pc:spChg chg="add mod">
          <ac:chgData name="WANG, Chao" userId="6380d748-26b9-41e9-b5cb-d46a68f0d03e" providerId="ADAL" clId="{B0754DB6-63E2-E24B-B68D-A2C350C2F065}" dt="2024-01-21T03:35:27.935" v="6" actId="164"/>
          <ac:spMkLst>
            <pc:docMk/>
            <pc:sldMk cId="3364537894" sldId="280"/>
            <ac:spMk id="11" creationId="{E7D9B31B-38BA-D261-521E-1B829B01D80C}"/>
          </ac:spMkLst>
        </pc:spChg>
        <pc:spChg chg="add del mod">
          <ac:chgData name="WANG, Chao" userId="6380d748-26b9-41e9-b5cb-d46a68f0d03e" providerId="ADAL" clId="{B0754DB6-63E2-E24B-B68D-A2C350C2F065}" dt="2024-01-21T03:36:00.490" v="13" actId="478"/>
          <ac:spMkLst>
            <pc:docMk/>
            <pc:sldMk cId="3364537894" sldId="280"/>
            <ac:spMk id="12" creationId="{5EC11AD4-7C46-38C8-153E-07475F941E62}"/>
          </ac:spMkLst>
        </pc:spChg>
        <pc:spChg chg="add mod">
          <ac:chgData name="WANG, Chao" userId="6380d748-26b9-41e9-b5cb-d46a68f0d03e" providerId="ADAL" clId="{B0754DB6-63E2-E24B-B68D-A2C350C2F065}" dt="2024-01-22T03:14:34.629" v="266" actId="21"/>
          <ac:spMkLst>
            <pc:docMk/>
            <pc:sldMk cId="3364537894" sldId="280"/>
            <ac:spMk id="16" creationId="{A0FBF0FC-10F7-A7CE-6A54-F5FEE4E273CE}"/>
          </ac:spMkLst>
        </pc:spChg>
        <pc:grpChg chg="add mod">
          <ac:chgData name="WANG, Chao" userId="6380d748-26b9-41e9-b5cb-d46a68f0d03e" providerId="ADAL" clId="{B0754DB6-63E2-E24B-B68D-A2C350C2F065}" dt="2024-01-22T05:56:44.924" v="290" actId="1076"/>
          <ac:grpSpMkLst>
            <pc:docMk/>
            <pc:sldMk cId="3364537894" sldId="280"/>
            <ac:grpSpMk id="15" creationId="{4DCB33BE-8E87-40DD-ACC5-7D51A3DCC249}"/>
          </ac:grpSpMkLst>
        </pc:grpChg>
        <pc:picChg chg="del">
          <ac:chgData name="WANG, Chao" userId="6380d748-26b9-41e9-b5cb-d46a68f0d03e" providerId="ADAL" clId="{B0754DB6-63E2-E24B-B68D-A2C350C2F065}" dt="2024-01-21T03:34:15.938" v="0" actId="478"/>
          <ac:picMkLst>
            <pc:docMk/>
            <pc:sldMk cId="3364537894" sldId="280"/>
            <ac:picMk id="6" creationId="{00000000-0000-0000-0000-000000000000}"/>
          </ac:picMkLst>
        </pc:picChg>
        <pc:picChg chg="add del mod">
          <ac:chgData name="WANG, Chao" userId="6380d748-26b9-41e9-b5cb-d46a68f0d03e" providerId="ADAL" clId="{B0754DB6-63E2-E24B-B68D-A2C350C2F065}" dt="2024-01-21T03:34:32.879" v="2" actId="478"/>
          <ac:picMkLst>
            <pc:docMk/>
            <pc:sldMk cId="3364537894" sldId="280"/>
            <ac:picMk id="7" creationId="{7C854CA8-E9A8-5291-0911-1E7678D16D51}"/>
          </ac:picMkLst>
        </pc:picChg>
        <pc:picChg chg="add mod">
          <ac:chgData name="WANG, Chao" userId="6380d748-26b9-41e9-b5cb-d46a68f0d03e" providerId="ADAL" clId="{B0754DB6-63E2-E24B-B68D-A2C350C2F065}" dt="2024-01-21T03:35:27.935" v="6" actId="164"/>
          <ac:picMkLst>
            <pc:docMk/>
            <pc:sldMk cId="3364537894" sldId="280"/>
            <ac:picMk id="8" creationId="{335FC455-7977-B1E5-D6CE-FBD07B3326B8}"/>
          </ac:picMkLst>
        </pc:picChg>
        <pc:cxnChg chg="add mod">
          <ac:chgData name="WANG, Chao" userId="6380d748-26b9-41e9-b5cb-d46a68f0d03e" providerId="ADAL" clId="{B0754DB6-63E2-E24B-B68D-A2C350C2F065}" dt="2024-01-21T03:35:27.935" v="6" actId="164"/>
          <ac:cxnSpMkLst>
            <pc:docMk/>
            <pc:sldMk cId="3364537894" sldId="280"/>
            <ac:cxnSpMk id="13" creationId="{9EBAB063-E342-006B-4A3F-EA7260DFF992}"/>
          </ac:cxnSpMkLst>
        </pc:cxnChg>
        <pc:cxnChg chg="add mod">
          <ac:chgData name="WANG, Chao" userId="6380d748-26b9-41e9-b5cb-d46a68f0d03e" providerId="ADAL" clId="{B0754DB6-63E2-E24B-B68D-A2C350C2F065}" dt="2024-01-21T03:35:27.935" v="6" actId="164"/>
          <ac:cxnSpMkLst>
            <pc:docMk/>
            <pc:sldMk cId="3364537894" sldId="280"/>
            <ac:cxnSpMk id="14" creationId="{604A1D32-230F-3078-A91B-91B5F6434A4A}"/>
          </ac:cxnSpMkLst>
        </pc:cxnChg>
      </pc:sldChg>
      <pc:sldChg chg="modSp mod">
        <pc:chgData name="WANG, Chao" userId="6380d748-26b9-41e9-b5cb-d46a68f0d03e" providerId="ADAL" clId="{B0754DB6-63E2-E24B-B68D-A2C350C2F065}" dt="2024-01-21T03:42:21.099" v="96" actId="20577"/>
        <pc:sldMkLst>
          <pc:docMk/>
          <pc:sldMk cId="709054877" sldId="283"/>
        </pc:sldMkLst>
        <pc:spChg chg="mod">
          <ac:chgData name="WANG, Chao" userId="6380d748-26b9-41e9-b5cb-d46a68f0d03e" providerId="ADAL" clId="{B0754DB6-63E2-E24B-B68D-A2C350C2F065}" dt="2024-01-21T03:42:21.099" v="96" actId="20577"/>
          <ac:spMkLst>
            <pc:docMk/>
            <pc:sldMk cId="709054877" sldId="283"/>
            <ac:spMk id="2" creationId="{00000000-0000-0000-0000-000000000000}"/>
          </ac:spMkLst>
        </pc:spChg>
      </pc:sldChg>
      <pc:sldChg chg="addSp delSp modSp mod">
        <pc:chgData name="WANG, Chao" userId="6380d748-26b9-41e9-b5cb-d46a68f0d03e" providerId="ADAL" clId="{B0754DB6-63E2-E24B-B68D-A2C350C2F065}" dt="2024-01-21T04:16:19.719" v="179" actId="1076"/>
        <pc:sldMkLst>
          <pc:docMk/>
          <pc:sldMk cId="1994772099" sldId="316"/>
        </pc:sldMkLst>
        <pc:spChg chg="mod">
          <ac:chgData name="WANG, Chao" userId="6380d748-26b9-41e9-b5cb-d46a68f0d03e" providerId="ADAL" clId="{B0754DB6-63E2-E24B-B68D-A2C350C2F065}" dt="2024-01-21T04:12:00.084" v="147" actId="164"/>
          <ac:spMkLst>
            <pc:docMk/>
            <pc:sldMk cId="1994772099" sldId="316"/>
            <ac:spMk id="3" creationId="{3A76CC0A-D09F-6ED3-E0CD-1031EE58B8B3}"/>
          </ac:spMkLst>
        </pc:spChg>
        <pc:spChg chg="mod topLvl">
          <ac:chgData name="WANG, Chao" userId="6380d748-26b9-41e9-b5cb-d46a68f0d03e" providerId="ADAL" clId="{B0754DB6-63E2-E24B-B68D-A2C350C2F065}" dt="2024-01-21T04:12:55.616" v="156" actId="164"/>
          <ac:spMkLst>
            <pc:docMk/>
            <pc:sldMk cId="1994772099" sldId="316"/>
            <ac:spMk id="11" creationId="{55F13D7B-DDDF-D64A-B32C-518472123190}"/>
          </ac:spMkLst>
        </pc:spChg>
        <pc:spChg chg="mod topLvl">
          <ac:chgData name="WANG, Chao" userId="6380d748-26b9-41e9-b5cb-d46a68f0d03e" providerId="ADAL" clId="{B0754DB6-63E2-E24B-B68D-A2C350C2F065}" dt="2024-01-21T04:13:23.400" v="163" actId="1076"/>
          <ac:spMkLst>
            <pc:docMk/>
            <pc:sldMk cId="1994772099" sldId="316"/>
            <ac:spMk id="12" creationId="{1270BBF0-A3FA-7F44-854A-5557121FE350}"/>
          </ac:spMkLst>
        </pc:spChg>
        <pc:grpChg chg="del mod topLvl">
          <ac:chgData name="WANG, Chao" userId="6380d748-26b9-41e9-b5cb-d46a68f0d03e" providerId="ADAL" clId="{B0754DB6-63E2-E24B-B68D-A2C350C2F065}" dt="2024-01-21T04:11:12.463" v="138" actId="165"/>
          <ac:grpSpMkLst>
            <pc:docMk/>
            <pc:sldMk cId="1994772099" sldId="316"/>
            <ac:grpSpMk id="7" creationId="{7A901B9B-316D-BE4F-87AF-D2D50D6663FC}"/>
          </ac:grpSpMkLst>
        </pc:grpChg>
        <pc:grpChg chg="add del mod">
          <ac:chgData name="WANG, Chao" userId="6380d748-26b9-41e9-b5cb-d46a68f0d03e" providerId="ADAL" clId="{B0754DB6-63E2-E24B-B68D-A2C350C2F065}" dt="2024-01-21T04:11:08.297" v="137" actId="165"/>
          <ac:grpSpMkLst>
            <pc:docMk/>
            <pc:sldMk cId="1994772099" sldId="316"/>
            <ac:grpSpMk id="16" creationId="{56D188F8-97CE-44CB-51ED-4944591728ED}"/>
          </ac:grpSpMkLst>
        </pc:grpChg>
        <pc:grpChg chg="add del mod">
          <ac:chgData name="WANG, Chao" userId="6380d748-26b9-41e9-b5cb-d46a68f0d03e" providerId="ADAL" clId="{B0754DB6-63E2-E24B-B68D-A2C350C2F065}" dt="2024-01-21T04:12:51.442" v="155" actId="165"/>
          <ac:grpSpMkLst>
            <pc:docMk/>
            <pc:sldMk cId="1994772099" sldId="316"/>
            <ac:grpSpMk id="17" creationId="{A10A4AC7-8E06-8238-23A3-070A1A168154}"/>
          </ac:grpSpMkLst>
        </pc:grpChg>
        <pc:grpChg chg="add del mod">
          <ac:chgData name="WANG, Chao" userId="6380d748-26b9-41e9-b5cb-d46a68f0d03e" providerId="ADAL" clId="{B0754DB6-63E2-E24B-B68D-A2C350C2F065}" dt="2024-01-21T04:14:03.863" v="165" actId="478"/>
          <ac:grpSpMkLst>
            <pc:docMk/>
            <pc:sldMk cId="1994772099" sldId="316"/>
            <ac:grpSpMk id="18" creationId="{017B125E-E384-57DE-E123-143B8A321858}"/>
          </ac:grpSpMkLst>
        </pc:grpChg>
        <pc:grpChg chg="add mod">
          <ac:chgData name="WANG, Chao" userId="6380d748-26b9-41e9-b5cb-d46a68f0d03e" providerId="ADAL" clId="{B0754DB6-63E2-E24B-B68D-A2C350C2F065}" dt="2024-01-21T04:16:19.719" v="179" actId="1076"/>
          <ac:grpSpMkLst>
            <pc:docMk/>
            <pc:sldMk cId="1994772099" sldId="316"/>
            <ac:grpSpMk id="20" creationId="{F72E441C-0032-A692-4939-FFDDFB24A2BE}"/>
          </ac:grpSpMkLst>
        </pc:grpChg>
        <pc:picChg chg="del">
          <ac:chgData name="WANG, Chao" userId="6380d748-26b9-41e9-b5cb-d46a68f0d03e" providerId="ADAL" clId="{B0754DB6-63E2-E24B-B68D-A2C350C2F065}" dt="2024-01-21T04:09:06.785" v="110" actId="478"/>
          <ac:picMkLst>
            <pc:docMk/>
            <pc:sldMk cId="1994772099" sldId="316"/>
            <ac:picMk id="6" creationId="{C58437A7-5560-2647-9260-E7346B0025A7}"/>
          </ac:picMkLst>
        </pc:picChg>
        <pc:picChg chg="del">
          <ac:chgData name="WANG, Chao" userId="6380d748-26b9-41e9-b5cb-d46a68f0d03e" providerId="ADAL" clId="{B0754DB6-63E2-E24B-B68D-A2C350C2F065}" dt="2024-01-21T04:10:29.739" v="120" actId="478"/>
          <ac:picMkLst>
            <pc:docMk/>
            <pc:sldMk cId="1994772099" sldId="316"/>
            <ac:picMk id="8" creationId="{371FDAA1-C1D7-F04B-8262-A9FBD851AEC7}"/>
          </ac:picMkLst>
        </pc:picChg>
        <pc:picChg chg="add mod">
          <ac:chgData name="WANG, Chao" userId="6380d748-26b9-41e9-b5cb-d46a68f0d03e" providerId="ADAL" clId="{B0754DB6-63E2-E24B-B68D-A2C350C2F065}" dt="2024-01-21T04:12:00.084" v="147" actId="164"/>
          <ac:picMkLst>
            <pc:docMk/>
            <pc:sldMk cId="1994772099" sldId="316"/>
            <ac:picMk id="14" creationId="{153849A8-574B-E117-01B9-AE562B046800}"/>
          </ac:picMkLst>
        </pc:picChg>
        <pc:picChg chg="add del mod topLvl">
          <ac:chgData name="WANG, Chao" userId="6380d748-26b9-41e9-b5cb-d46a68f0d03e" providerId="ADAL" clId="{B0754DB6-63E2-E24B-B68D-A2C350C2F065}" dt="2024-01-21T04:12:42.940" v="152" actId="478"/>
          <ac:picMkLst>
            <pc:docMk/>
            <pc:sldMk cId="1994772099" sldId="316"/>
            <ac:picMk id="15" creationId="{8C5B68FB-7C57-7BF8-34D7-37EC4A39CD3B}"/>
          </ac:picMkLst>
        </pc:picChg>
        <pc:picChg chg="add mod">
          <ac:chgData name="WANG, Chao" userId="6380d748-26b9-41e9-b5cb-d46a68f0d03e" providerId="ADAL" clId="{B0754DB6-63E2-E24B-B68D-A2C350C2F065}" dt="2024-01-21T04:13:11.452" v="160" actId="1076"/>
          <ac:picMkLst>
            <pc:docMk/>
            <pc:sldMk cId="1994772099" sldId="316"/>
            <ac:picMk id="19" creationId="{CE40EA57-01C0-59C0-FA9D-816DEC5855DD}"/>
          </ac:picMkLst>
        </pc:picChg>
        <pc:picChg chg="add mod">
          <ac:chgData name="WANG, Chao" userId="6380d748-26b9-41e9-b5cb-d46a68f0d03e" providerId="ADAL" clId="{B0754DB6-63E2-E24B-B68D-A2C350C2F065}" dt="2024-01-21T04:15:01.633" v="174" actId="1076"/>
          <ac:picMkLst>
            <pc:docMk/>
            <pc:sldMk cId="1994772099" sldId="316"/>
            <ac:picMk id="21" creationId="{14398BE7-D168-15FD-F43A-3D0E94A72AAB}"/>
          </ac:picMkLst>
        </pc:picChg>
        <pc:picChg chg="add del mod">
          <ac:chgData name="WANG, Chao" userId="6380d748-26b9-41e9-b5cb-d46a68f0d03e" providerId="ADAL" clId="{B0754DB6-63E2-E24B-B68D-A2C350C2F065}" dt="2024-01-21T04:16:09.401" v="175" actId="478"/>
          <ac:picMkLst>
            <pc:docMk/>
            <pc:sldMk cId="1994772099" sldId="316"/>
            <ac:picMk id="22" creationId="{6BC650B0-9029-D0CE-48AA-AB38F26BC556}"/>
          </ac:picMkLst>
        </pc:picChg>
        <pc:cxnChg chg="mod topLvl">
          <ac:chgData name="WANG, Chao" userId="6380d748-26b9-41e9-b5cb-d46a68f0d03e" providerId="ADAL" clId="{B0754DB6-63E2-E24B-B68D-A2C350C2F065}" dt="2024-01-21T04:13:16.210" v="161" actId="1076"/>
          <ac:cxnSpMkLst>
            <pc:docMk/>
            <pc:sldMk cId="1994772099" sldId="316"/>
            <ac:cxnSpMk id="9" creationId="{0769E520-E8C0-9347-92AF-1D9C792A9C9C}"/>
          </ac:cxnSpMkLst>
        </pc:cxnChg>
        <pc:cxnChg chg="mod topLvl">
          <ac:chgData name="WANG, Chao" userId="6380d748-26b9-41e9-b5cb-d46a68f0d03e" providerId="ADAL" clId="{B0754DB6-63E2-E24B-B68D-A2C350C2F065}" dt="2024-01-21T04:12:55.616" v="156" actId="164"/>
          <ac:cxnSpMkLst>
            <pc:docMk/>
            <pc:sldMk cId="1994772099" sldId="316"/>
            <ac:cxnSpMk id="10" creationId="{F6F57F63-1848-4D43-A0F8-60AF64EF74A0}"/>
          </ac:cxnSpMkLst>
        </pc:cxnChg>
      </pc:sldChg>
      <pc:sldChg chg="addSp delSp modSp mod">
        <pc:chgData name="WANG, Chao" userId="6380d748-26b9-41e9-b5cb-d46a68f0d03e" providerId="ADAL" clId="{B0754DB6-63E2-E24B-B68D-A2C350C2F065}" dt="2024-01-21T04:27:25.917" v="187" actId="14100"/>
        <pc:sldMkLst>
          <pc:docMk/>
          <pc:sldMk cId="3636571383" sldId="317"/>
        </pc:sldMkLst>
        <pc:spChg chg="mod">
          <ac:chgData name="WANG, Chao" userId="6380d748-26b9-41e9-b5cb-d46a68f0d03e" providerId="ADAL" clId="{B0754DB6-63E2-E24B-B68D-A2C350C2F065}" dt="2024-01-21T04:27:25.917" v="187" actId="14100"/>
          <ac:spMkLst>
            <pc:docMk/>
            <pc:sldMk cId="3636571383" sldId="317"/>
            <ac:spMk id="9" creationId="{DB5B2DA4-B386-87C1-2D79-6973144758D4}"/>
          </ac:spMkLst>
        </pc:spChg>
        <pc:picChg chg="add mod">
          <ac:chgData name="WANG, Chao" userId="6380d748-26b9-41e9-b5cb-d46a68f0d03e" providerId="ADAL" clId="{B0754DB6-63E2-E24B-B68D-A2C350C2F065}" dt="2024-01-21T04:27:18.732" v="184" actId="1076"/>
          <ac:picMkLst>
            <pc:docMk/>
            <pc:sldMk cId="3636571383" sldId="317"/>
            <ac:picMk id="6" creationId="{0DD1ED6B-7F1D-34F9-D752-C3B068611716}"/>
          </ac:picMkLst>
        </pc:picChg>
        <pc:picChg chg="del">
          <ac:chgData name="WANG, Chao" userId="6380d748-26b9-41e9-b5cb-d46a68f0d03e" providerId="ADAL" clId="{B0754DB6-63E2-E24B-B68D-A2C350C2F065}" dt="2024-01-21T04:27:00.804" v="180" actId="478"/>
          <ac:picMkLst>
            <pc:docMk/>
            <pc:sldMk cId="3636571383" sldId="317"/>
            <ac:picMk id="8" creationId="{338632D8-B483-81CB-33FC-19B511A4D3FD}"/>
          </ac:picMkLst>
        </pc:picChg>
      </pc:sldChg>
      <pc:sldChg chg="addSp delSp modSp mod">
        <pc:chgData name="WANG, Chao" userId="6380d748-26b9-41e9-b5cb-d46a68f0d03e" providerId="ADAL" clId="{B0754DB6-63E2-E24B-B68D-A2C350C2F065}" dt="2024-01-21T04:58:26.973" v="232" actId="1038"/>
        <pc:sldMkLst>
          <pc:docMk/>
          <pc:sldMk cId="3507358475" sldId="322"/>
        </pc:sldMkLst>
        <pc:spChg chg="mod">
          <ac:chgData name="WANG, Chao" userId="6380d748-26b9-41e9-b5cb-d46a68f0d03e" providerId="ADAL" clId="{B0754DB6-63E2-E24B-B68D-A2C350C2F065}" dt="2024-01-21T04:58:26.973" v="232" actId="1038"/>
          <ac:spMkLst>
            <pc:docMk/>
            <pc:sldMk cId="3507358475" sldId="322"/>
            <ac:spMk id="9" creationId="{F9AFDA74-F98C-4C49-A66D-DC6E8442B9E0}"/>
          </ac:spMkLst>
        </pc:spChg>
        <pc:grpChg chg="del">
          <ac:chgData name="WANG, Chao" userId="6380d748-26b9-41e9-b5cb-d46a68f0d03e" providerId="ADAL" clId="{B0754DB6-63E2-E24B-B68D-A2C350C2F065}" dt="2024-01-21T04:35:11.312" v="208" actId="478"/>
          <ac:grpSpMkLst>
            <pc:docMk/>
            <pc:sldMk cId="3507358475" sldId="322"/>
            <ac:grpSpMk id="8" creationId="{F0DBA487-FF11-4628-A511-77882F4890C3}"/>
          </ac:grpSpMkLst>
        </pc:grpChg>
        <pc:grpChg chg="add mod">
          <ac:chgData name="WANG, Chao" userId="6380d748-26b9-41e9-b5cb-d46a68f0d03e" providerId="ADAL" clId="{B0754DB6-63E2-E24B-B68D-A2C350C2F065}" dt="2024-01-21T04:57:49.904" v="230" actId="1076"/>
          <ac:grpSpMkLst>
            <pc:docMk/>
            <pc:sldMk cId="3507358475" sldId="322"/>
            <ac:grpSpMk id="11" creationId="{04642DFF-3562-CC80-53E8-3AD0FB2CF77B}"/>
          </ac:grpSpMkLst>
        </pc:grpChg>
        <pc:picChg chg="add mod">
          <ac:chgData name="WANG, Chao" userId="6380d748-26b9-41e9-b5cb-d46a68f0d03e" providerId="ADAL" clId="{B0754DB6-63E2-E24B-B68D-A2C350C2F065}" dt="2024-01-21T04:57:39.280" v="225" actId="164"/>
          <ac:picMkLst>
            <pc:docMk/>
            <pc:sldMk cId="3507358475" sldId="322"/>
            <ac:picMk id="10" creationId="{9D800A0E-969B-0C15-FE4C-BBCACECCB876}"/>
          </ac:picMkLst>
        </pc:picChg>
      </pc:sldChg>
      <pc:sldChg chg="addSp delSp modSp mod">
        <pc:chgData name="WANG, Chao" userId="6380d748-26b9-41e9-b5cb-d46a68f0d03e" providerId="ADAL" clId="{B0754DB6-63E2-E24B-B68D-A2C350C2F065}" dt="2024-01-23T04:26:27.413" v="324" actId="20577"/>
        <pc:sldMkLst>
          <pc:docMk/>
          <pc:sldMk cId="2146784053" sldId="323"/>
        </pc:sldMkLst>
        <pc:spChg chg="mod">
          <ac:chgData name="WANG, Chao" userId="6380d748-26b9-41e9-b5cb-d46a68f0d03e" providerId="ADAL" clId="{B0754DB6-63E2-E24B-B68D-A2C350C2F065}" dt="2024-01-23T04:26:27.413" v="324" actId="20577"/>
          <ac:spMkLst>
            <pc:docMk/>
            <pc:sldMk cId="2146784053" sldId="323"/>
            <ac:spMk id="3" creationId="{D7732BE2-D38B-5D42-9DF8-2AC7B1FF8C41}"/>
          </ac:spMkLst>
        </pc:spChg>
        <pc:spChg chg="del mod">
          <ac:chgData name="WANG, Chao" userId="6380d748-26b9-41e9-b5cb-d46a68f0d03e" providerId="ADAL" clId="{B0754DB6-63E2-E24B-B68D-A2C350C2F065}" dt="2024-01-23T04:23:42.700" v="298" actId="478"/>
          <ac:spMkLst>
            <pc:docMk/>
            <pc:sldMk cId="2146784053" sldId="323"/>
            <ac:spMk id="7" creationId="{19FEA784-BC40-5345-B9C0-714E0A49B2F9}"/>
          </ac:spMkLst>
        </pc:spChg>
        <pc:spChg chg="del">
          <ac:chgData name="WANG, Chao" userId="6380d748-26b9-41e9-b5cb-d46a68f0d03e" providerId="ADAL" clId="{B0754DB6-63E2-E24B-B68D-A2C350C2F065}" dt="2024-01-23T04:25:22.293" v="309" actId="478"/>
          <ac:spMkLst>
            <pc:docMk/>
            <pc:sldMk cId="2146784053" sldId="323"/>
            <ac:spMk id="9" creationId="{ED52EA6C-2C75-8540-BE7B-C58783FDF681}"/>
          </ac:spMkLst>
        </pc:spChg>
        <pc:picChg chg="del">
          <ac:chgData name="WANG, Chao" userId="6380d748-26b9-41e9-b5cb-d46a68f0d03e" providerId="ADAL" clId="{B0754DB6-63E2-E24B-B68D-A2C350C2F065}" dt="2024-01-23T04:23:38.887" v="296" actId="478"/>
          <ac:picMkLst>
            <pc:docMk/>
            <pc:sldMk cId="2146784053" sldId="323"/>
            <ac:picMk id="6" creationId="{6BC123F6-D05B-1240-9775-4B31694E07D8}"/>
          </ac:picMkLst>
        </pc:picChg>
        <pc:picChg chg="del">
          <ac:chgData name="WANG, Chao" userId="6380d748-26b9-41e9-b5cb-d46a68f0d03e" providerId="ADAL" clId="{B0754DB6-63E2-E24B-B68D-A2C350C2F065}" dt="2024-01-23T04:25:20.560" v="307" actId="478"/>
          <ac:picMkLst>
            <pc:docMk/>
            <pc:sldMk cId="2146784053" sldId="323"/>
            <ac:picMk id="8" creationId="{A16DE071-72B0-2A4C-B9A5-8B5B8AAF1B9C}"/>
          </ac:picMkLst>
        </pc:picChg>
        <pc:picChg chg="add del">
          <ac:chgData name="WANG, Chao" userId="6380d748-26b9-41e9-b5cb-d46a68f0d03e" providerId="ADAL" clId="{B0754DB6-63E2-E24B-B68D-A2C350C2F065}" dt="2024-01-23T04:21:39.960" v="292" actId="478"/>
          <ac:picMkLst>
            <pc:docMk/>
            <pc:sldMk cId="2146784053" sldId="323"/>
            <ac:picMk id="10" creationId="{26E47D5C-1AB3-BFED-0284-6DD9634F7DCA}"/>
          </ac:picMkLst>
        </pc:picChg>
        <pc:picChg chg="add del">
          <ac:chgData name="WANG, Chao" userId="6380d748-26b9-41e9-b5cb-d46a68f0d03e" providerId="ADAL" clId="{B0754DB6-63E2-E24B-B68D-A2C350C2F065}" dt="2024-01-23T04:23:36.215" v="294" actId="478"/>
          <ac:picMkLst>
            <pc:docMk/>
            <pc:sldMk cId="2146784053" sldId="323"/>
            <ac:picMk id="11" creationId="{926841C3-7772-4F50-785D-361973DDDB1C}"/>
          </ac:picMkLst>
        </pc:picChg>
        <pc:picChg chg="add mod modCrop">
          <ac:chgData name="WANG, Chao" userId="6380d748-26b9-41e9-b5cb-d46a68f0d03e" providerId="ADAL" clId="{B0754DB6-63E2-E24B-B68D-A2C350C2F065}" dt="2024-01-23T04:26:13.028" v="323" actId="1076"/>
          <ac:picMkLst>
            <pc:docMk/>
            <pc:sldMk cId="2146784053" sldId="323"/>
            <ac:picMk id="12" creationId="{74C8B489-AB98-1692-A624-F14AB4379D94}"/>
          </ac:picMkLst>
        </pc:picChg>
        <pc:picChg chg="add mod modCrop">
          <ac:chgData name="WANG, Chao" userId="6380d748-26b9-41e9-b5cb-d46a68f0d03e" providerId="ADAL" clId="{B0754DB6-63E2-E24B-B68D-A2C350C2F065}" dt="2024-01-23T04:26:11.600" v="322" actId="1076"/>
          <ac:picMkLst>
            <pc:docMk/>
            <pc:sldMk cId="2146784053" sldId="323"/>
            <ac:picMk id="13" creationId="{03C833FB-823D-9E27-6A16-E0151C4FE33D}"/>
          </ac:picMkLst>
        </pc:picChg>
      </pc:sldChg>
      <pc:sldChg chg="addSp delSp modSp mod">
        <pc:chgData name="WANG, Chao" userId="6380d748-26b9-41e9-b5cb-d46a68f0d03e" providerId="ADAL" clId="{B0754DB6-63E2-E24B-B68D-A2C350C2F065}" dt="2024-01-21T04:30:06.424" v="202" actId="1076"/>
        <pc:sldMkLst>
          <pc:docMk/>
          <pc:sldMk cId="1635491693" sldId="328"/>
        </pc:sldMkLst>
        <pc:grpChg chg="del">
          <ac:chgData name="WANG, Chao" userId="6380d748-26b9-41e9-b5cb-d46a68f0d03e" providerId="ADAL" clId="{B0754DB6-63E2-E24B-B68D-A2C350C2F065}" dt="2024-01-21T04:28:53.686" v="188" actId="478"/>
          <ac:grpSpMkLst>
            <pc:docMk/>
            <pc:sldMk cId="1635491693" sldId="328"/>
            <ac:grpSpMk id="13" creationId="{E9EF116C-1CA5-4060-9861-18B7BCCDBFAE}"/>
          </ac:grpSpMkLst>
        </pc:grpChg>
        <pc:picChg chg="add del mod">
          <ac:chgData name="WANG, Chao" userId="6380d748-26b9-41e9-b5cb-d46a68f0d03e" providerId="ADAL" clId="{B0754DB6-63E2-E24B-B68D-A2C350C2F065}" dt="2024-01-21T04:29:23.973" v="191" actId="478"/>
          <ac:picMkLst>
            <pc:docMk/>
            <pc:sldMk cId="1635491693" sldId="328"/>
            <ac:picMk id="6" creationId="{B30F4691-8E29-AE6C-CD88-97807B488F43}"/>
          </ac:picMkLst>
        </pc:picChg>
        <pc:picChg chg="add mod">
          <ac:chgData name="WANG, Chao" userId="6380d748-26b9-41e9-b5cb-d46a68f0d03e" providerId="ADAL" clId="{B0754DB6-63E2-E24B-B68D-A2C350C2F065}" dt="2024-01-21T04:29:33.146" v="194" actId="14100"/>
          <ac:picMkLst>
            <pc:docMk/>
            <pc:sldMk cId="1635491693" sldId="328"/>
            <ac:picMk id="8" creationId="{B69356EA-9DE9-748C-C41A-A867E4817436}"/>
          </ac:picMkLst>
        </pc:picChg>
        <pc:cxnChg chg="add mod">
          <ac:chgData name="WANG, Chao" userId="6380d748-26b9-41e9-b5cb-d46a68f0d03e" providerId="ADAL" clId="{B0754DB6-63E2-E24B-B68D-A2C350C2F065}" dt="2024-01-21T04:30:06.424" v="202" actId="1076"/>
          <ac:cxnSpMkLst>
            <pc:docMk/>
            <pc:sldMk cId="1635491693" sldId="328"/>
            <ac:cxnSpMk id="9" creationId="{F3472369-1246-8623-EEB7-68D99306DC12}"/>
          </ac:cxnSpMkLst>
        </pc:cxnChg>
      </pc:sldChg>
      <pc:sldChg chg="addSp delSp modSp mod">
        <pc:chgData name="WANG, Chao" userId="6380d748-26b9-41e9-b5cb-d46a68f0d03e" providerId="ADAL" clId="{B0754DB6-63E2-E24B-B68D-A2C350C2F065}" dt="2024-01-21T04:34:15.641" v="207" actId="20577"/>
        <pc:sldMkLst>
          <pc:docMk/>
          <pc:sldMk cId="3545370116" sldId="329"/>
        </pc:sldMkLst>
        <pc:spChg chg="mod">
          <ac:chgData name="WANG, Chao" userId="6380d748-26b9-41e9-b5cb-d46a68f0d03e" providerId="ADAL" clId="{B0754DB6-63E2-E24B-B68D-A2C350C2F065}" dt="2024-01-21T04:34:15.641" v="207" actId="20577"/>
          <ac:spMkLst>
            <pc:docMk/>
            <pc:sldMk cId="3545370116" sldId="329"/>
            <ac:spMk id="3" creationId="{3AC9ED89-5E30-40B9-AA89-0B23E0E8B735}"/>
          </ac:spMkLst>
        </pc:spChg>
        <pc:picChg chg="del">
          <ac:chgData name="WANG, Chao" userId="6380d748-26b9-41e9-b5cb-d46a68f0d03e" providerId="ADAL" clId="{B0754DB6-63E2-E24B-B68D-A2C350C2F065}" dt="2024-01-21T04:33:49.814" v="203" actId="478"/>
          <ac:picMkLst>
            <pc:docMk/>
            <pc:sldMk cId="3545370116" sldId="329"/>
            <ac:picMk id="6" creationId="{7864FA48-F264-4DC0-BE09-4364700BE5D3}"/>
          </ac:picMkLst>
        </pc:picChg>
        <pc:picChg chg="add mod modCrop">
          <ac:chgData name="WANG, Chao" userId="6380d748-26b9-41e9-b5cb-d46a68f0d03e" providerId="ADAL" clId="{B0754DB6-63E2-E24B-B68D-A2C350C2F065}" dt="2024-01-21T04:34:01.135" v="206" actId="732"/>
          <ac:picMkLst>
            <pc:docMk/>
            <pc:sldMk cId="3545370116" sldId="329"/>
            <ac:picMk id="8" creationId="{161CE46E-9BB3-2A3A-A682-83AB13E063B0}"/>
          </ac:picMkLst>
        </pc:picChg>
      </pc:sldChg>
      <pc:sldChg chg="modSp mod">
        <pc:chgData name="WANG, Chao" userId="6380d748-26b9-41e9-b5cb-d46a68f0d03e" providerId="ADAL" clId="{B0754DB6-63E2-E24B-B68D-A2C350C2F065}" dt="2024-01-21T05:26:57.245" v="264" actId="20577"/>
        <pc:sldMkLst>
          <pc:docMk/>
          <pc:sldMk cId="185634654" sldId="330"/>
        </pc:sldMkLst>
        <pc:spChg chg="mod">
          <ac:chgData name="WANG, Chao" userId="6380d748-26b9-41e9-b5cb-d46a68f0d03e" providerId="ADAL" clId="{B0754DB6-63E2-E24B-B68D-A2C350C2F065}" dt="2024-01-21T05:26:57.245" v="264" actId="20577"/>
          <ac:spMkLst>
            <pc:docMk/>
            <pc:sldMk cId="185634654" sldId="330"/>
            <ac:spMk id="25" creationId="{D3C2EC2C-9FB1-BB42-94D9-607DE313643E}"/>
          </ac:spMkLst>
        </pc:spChg>
        <pc:spChg chg="mod">
          <ac:chgData name="WANG, Chao" userId="6380d748-26b9-41e9-b5cb-d46a68f0d03e" providerId="ADAL" clId="{B0754DB6-63E2-E24B-B68D-A2C350C2F065}" dt="2024-01-21T05:26:20.731" v="251" actId="20577"/>
          <ac:spMkLst>
            <pc:docMk/>
            <pc:sldMk cId="185634654" sldId="330"/>
            <ac:spMk id="43" creationId="{52766A1D-D966-0069-5EED-AC2750EE91BE}"/>
          </ac:spMkLst>
        </pc:spChg>
      </pc:sldChg>
      <pc:sldChg chg="addSp delSp modSp mod">
        <pc:chgData name="WANG, Chao" userId="6380d748-26b9-41e9-b5cb-d46a68f0d03e" providerId="ADAL" clId="{B0754DB6-63E2-E24B-B68D-A2C350C2F065}" dt="2024-01-21T04:07:47.920" v="109" actId="1076"/>
        <pc:sldMkLst>
          <pc:docMk/>
          <pc:sldMk cId="3998568950" sldId="337"/>
        </pc:sldMkLst>
        <pc:spChg chg="del">
          <ac:chgData name="WANG, Chao" userId="6380d748-26b9-41e9-b5cb-d46a68f0d03e" providerId="ADAL" clId="{B0754DB6-63E2-E24B-B68D-A2C350C2F065}" dt="2024-01-21T04:07:13.581" v="99" actId="478"/>
          <ac:spMkLst>
            <pc:docMk/>
            <pc:sldMk cId="3998568950" sldId="337"/>
            <ac:spMk id="10" creationId="{90CE56EE-C930-5B24-D992-9CFBECC718A4}"/>
          </ac:spMkLst>
        </pc:spChg>
        <pc:picChg chg="add mod modCrop">
          <ac:chgData name="WANG, Chao" userId="6380d748-26b9-41e9-b5cb-d46a68f0d03e" providerId="ADAL" clId="{B0754DB6-63E2-E24B-B68D-A2C350C2F065}" dt="2024-01-21T04:07:47.920" v="109" actId="1076"/>
          <ac:picMkLst>
            <pc:docMk/>
            <pc:sldMk cId="3998568950" sldId="337"/>
            <ac:picMk id="6" creationId="{4164E629-A075-904B-462C-2711393B5AD0}"/>
          </ac:picMkLst>
        </pc:picChg>
        <pc:picChg chg="del">
          <ac:chgData name="WANG, Chao" userId="6380d748-26b9-41e9-b5cb-d46a68f0d03e" providerId="ADAL" clId="{B0754DB6-63E2-E24B-B68D-A2C350C2F065}" dt="2024-01-21T04:07:09.371" v="97" actId="478"/>
          <ac:picMkLst>
            <pc:docMk/>
            <pc:sldMk cId="3998568950" sldId="337"/>
            <ac:picMk id="7" creationId="{74D90E43-51BC-97BE-D29B-5AEA82AB8D98}"/>
          </ac:picMkLst>
        </pc:picChg>
      </pc:sldChg>
      <pc:sldChg chg="modSp mod">
        <pc:chgData name="WANG, Chao" userId="6380d748-26b9-41e9-b5cb-d46a68f0d03e" providerId="ADAL" clId="{B0754DB6-63E2-E24B-B68D-A2C350C2F065}" dt="2024-01-21T05:25:22.863" v="247" actId="20577"/>
        <pc:sldMkLst>
          <pc:docMk/>
          <pc:sldMk cId="1080534300" sldId="368"/>
        </pc:sldMkLst>
        <pc:graphicFrameChg chg="modGraphic">
          <ac:chgData name="WANG, Chao" userId="6380d748-26b9-41e9-b5cb-d46a68f0d03e" providerId="ADAL" clId="{B0754DB6-63E2-E24B-B68D-A2C350C2F065}" dt="2024-01-21T05:25:22.863" v="247" actId="20577"/>
          <ac:graphicFrameMkLst>
            <pc:docMk/>
            <pc:sldMk cId="1080534300" sldId="368"/>
            <ac:graphicFrameMk id="6" creationId="{54ADD673-C866-9D52-3A53-881B930C9ABC}"/>
          </ac:graphicFrameMkLst>
        </pc:graphicFrameChg>
      </pc:sldChg>
    </pc:docChg>
  </pc:docChgLst>
  <pc:docChgLst>
    <pc:chgData name="WANG, Chao" userId="6380d748-26b9-41e9-b5cb-d46a68f0d03e" providerId="ADAL" clId="{4FF8573C-3AE4-6844-A7C0-3A473DF6EE23}"/>
    <pc:docChg chg="undo custSel addSld modSld modSection">
      <pc:chgData name="WANG, Chao" userId="6380d748-26b9-41e9-b5cb-d46a68f0d03e" providerId="ADAL" clId="{4FF8573C-3AE4-6844-A7C0-3A473DF6EE23}" dt="2024-01-22T11:28:52.046" v="997" actId="20577"/>
      <pc:docMkLst>
        <pc:docMk/>
      </pc:docMkLst>
      <pc:sldChg chg="addSp delSp modSp mod">
        <pc:chgData name="WANG, Chao" userId="6380d748-26b9-41e9-b5cb-d46a68f0d03e" providerId="ADAL" clId="{4FF8573C-3AE4-6844-A7C0-3A473DF6EE23}" dt="2024-01-22T11:28:52.046" v="997" actId="20577"/>
        <pc:sldMkLst>
          <pc:docMk/>
          <pc:sldMk cId="3364537894" sldId="280"/>
        </pc:sldMkLst>
        <pc:spChg chg="mod">
          <ac:chgData name="WANG, Chao" userId="6380d748-26b9-41e9-b5cb-d46a68f0d03e" providerId="ADAL" clId="{4FF8573C-3AE4-6844-A7C0-3A473DF6EE23}" dt="2024-01-22T11:28:52.046" v="997" actId="20577"/>
          <ac:spMkLst>
            <pc:docMk/>
            <pc:sldMk cId="3364537894" sldId="280"/>
            <ac:spMk id="3" creationId="{00000000-0000-0000-0000-000000000000}"/>
          </ac:spMkLst>
        </pc:spChg>
        <pc:spChg chg="add del mod">
          <ac:chgData name="WANG, Chao" userId="6380d748-26b9-41e9-b5cb-d46a68f0d03e" providerId="ADAL" clId="{4FF8573C-3AE4-6844-A7C0-3A473DF6EE23}" dt="2024-01-16T07:56:44.711" v="4"/>
          <ac:spMkLst>
            <pc:docMk/>
            <pc:sldMk cId="3364537894" sldId="280"/>
            <ac:spMk id="7" creationId="{70AB75F1-FBA4-93F5-60A4-222F324CFC8E}"/>
          </ac:spMkLst>
        </pc:spChg>
      </pc:sldChg>
      <pc:sldChg chg="modSp mod">
        <pc:chgData name="WANG, Chao" userId="6380d748-26b9-41e9-b5cb-d46a68f0d03e" providerId="ADAL" clId="{4FF8573C-3AE4-6844-A7C0-3A473DF6EE23}" dt="2024-01-16T07:47:24.425" v="1" actId="20577"/>
        <pc:sldMkLst>
          <pc:docMk/>
          <pc:sldMk cId="709054877" sldId="283"/>
        </pc:sldMkLst>
        <pc:spChg chg="mod">
          <ac:chgData name="WANG, Chao" userId="6380d748-26b9-41e9-b5cb-d46a68f0d03e" providerId="ADAL" clId="{4FF8573C-3AE4-6844-A7C0-3A473DF6EE23}" dt="2024-01-16T07:47:24.425" v="1" actId="20577"/>
          <ac:spMkLst>
            <pc:docMk/>
            <pc:sldMk cId="709054877" sldId="283"/>
            <ac:spMk id="11" creationId="{CC6355BD-1C03-2E0E-2C64-FC40EB0332F4}"/>
          </ac:spMkLst>
        </pc:spChg>
      </pc:sldChg>
      <pc:sldChg chg="addSp modSp new mod">
        <pc:chgData name="WANG, Chao" userId="6380d748-26b9-41e9-b5cb-d46a68f0d03e" providerId="ADAL" clId="{4FF8573C-3AE4-6844-A7C0-3A473DF6EE23}" dt="2024-01-22T11:27:07.763" v="915" actId="20577"/>
        <pc:sldMkLst>
          <pc:docMk/>
          <pc:sldMk cId="3034481980" sldId="369"/>
        </pc:sldMkLst>
        <pc:spChg chg="mod">
          <ac:chgData name="WANG, Chao" userId="6380d748-26b9-41e9-b5cb-d46a68f0d03e" providerId="ADAL" clId="{4FF8573C-3AE4-6844-A7C0-3A473DF6EE23}" dt="2024-01-22T10:58:38.416" v="14" actId="20577"/>
          <ac:spMkLst>
            <pc:docMk/>
            <pc:sldMk cId="3034481980" sldId="369"/>
            <ac:spMk id="2" creationId="{AD46EC1B-0F63-1426-5092-CF263FE506C0}"/>
          </ac:spMkLst>
        </pc:spChg>
        <pc:spChg chg="mod">
          <ac:chgData name="WANG, Chao" userId="6380d748-26b9-41e9-b5cb-d46a68f0d03e" providerId="ADAL" clId="{4FF8573C-3AE4-6844-A7C0-3A473DF6EE23}" dt="2024-01-22T11:27:07.763" v="915" actId="20577"/>
          <ac:spMkLst>
            <pc:docMk/>
            <pc:sldMk cId="3034481980" sldId="369"/>
            <ac:spMk id="3" creationId="{67C5FB29-256D-CC23-8122-15BCF27F826D}"/>
          </ac:spMkLst>
        </pc:spChg>
        <pc:spChg chg="add mod">
          <ac:chgData name="WANG, Chao" userId="6380d748-26b9-41e9-b5cb-d46a68f0d03e" providerId="ADAL" clId="{4FF8573C-3AE4-6844-A7C0-3A473DF6EE23}" dt="2024-01-22T11:20:28.735" v="624" actId="1076"/>
          <ac:spMkLst>
            <pc:docMk/>
            <pc:sldMk cId="3034481980" sldId="369"/>
            <ac:spMk id="6" creationId="{2039E3FE-F8EE-EEB1-9FF0-9801404D7152}"/>
          </ac:spMkLst>
        </pc:spChg>
        <pc:spChg chg="add mod">
          <ac:chgData name="WANG, Chao" userId="6380d748-26b9-41e9-b5cb-d46a68f0d03e" providerId="ADAL" clId="{4FF8573C-3AE4-6844-A7C0-3A473DF6EE23}" dt="2024-01-22T11:21:39.788" v="736" actId="20577"/>
          <ac:spMkLst>
            <pc:docMk/>
            <pc:sldMk cId="3034481980" sldId="369"/>
            <ac:spMk id="7" creationId="{3C451806-FC6F-681A-94C6-BE5D1EDB666C}"/>
          </ac:spMkLst>
        </pc:spChg>
        <pc:spChg chg="add mod">
          <ac:chgData name="WANG, Chao" userId="6380d748-26b9-41e9-b5cb-d46a68f0d03e" providerId="ADAL" clId="{4FF8573C-3AE4-6844-A7C0-3A473DF6EE23}" dt="2024-01-22T11:21:03.994" v="650"/>
          <ac:spMkLst>
            <pc:docMk/>
            <pc:sldMk cId="3034481980" sldId="369"/>
            <ac:spMk id="8" creationId="{76250A07-5772-AFB8-1220-6A21E01215DB}"/>
          </ac:spMkLst>
        </pc:spChg>
      </pc:sldChg>
    </pc:docChg>
  </pc:docChgLst>
  <pc:docChgLst>
    <pc:chgData name="WANG, Chao" userId="6380d748-26b9-41e9-b5cb-d46a68f0d03e" providerId="ADAL" clId="{0A8954A7-727F-DD44-BC74-9A25C21B72F9}"/>
    <pc:docChg chg="undo redo custSel addSld modSld">
      <pc:chgData name="WANG, Chao" userId="6380d748-26b9-41e9-b5cb-d46a68f0d03e" providerId="ADAL" clId="{0A8954A7-727F-DD44-BC74-9A25C21B72F9}" dt="2022-01-25T05:12:29.879" v="81" actId="20577"/>
      <pc:docMkLst>
        <pc:docMk/>
      </pc:docMkLst>
      <pc:sldChg chg="addSp delSp modSp mod">
        <pc:chgData name="WANG, Chao" userId="6380d748-26b9-41e9-b5cb-d46a68f0d03e" providerId="ADAL" clId="{0A8954A7-727F-DD44-BC74-9A25C21B72F9}" dt="2022-01-25T05:11:18.085" v="77" actId="20577"/>
        <pc:sldMkLst>
          <pc:docMk/>
          <pc:sldMk cId="462594113" sldId="334"/>
        </pc:sldMkLst>
        <pc:spChg chg="mod">
          <ac:chgData name="WANG, Chao" userId="6380d748-26b9-41e9-b5cb-d46a68f0d03e" providerId="ADAL" clId="{0A8954A7-727F-DD44-BC74-9A25C21B72F9}" dt="2022-01-25T05:11:18.085" v="77" actId="20577"/>
          <ac:spMkLst>
            <pc:docMk/>
            <pc:sldMk cId="462594113" sldId="334"/>
            <ac:spMk id="15" creationId="{6F4D7F47-5FA9-42B5-99B6-4F6308142993}"/>
          </ac:spMkLst>
        </pc:spChg>
        <pc:grpChg chg="add del">
          <ac:chgData name="WANG, Chao" userId="6380d748-26b9-41e9-b5cb-d46a68f0d03e" providerId="ADAL" clId="{0A8954A7-727F-DD44-BC74-9A25C21B72F9}" dt="2022-01-25T05:10:55.536" v="67" actId="478"/>
          <ac:grpSpMkLst>
            <pc:docMk/>
            <pc:sldMk cId="462594113" sldId="334"/>
            <ac:grpSpMk id="12" creationId="{2D98A3B5-CD22-45AF-B3E3-343721532FB3}"/>
          </ac:grpSpMkLst>
        </pc:grpChg>
        <pc:grpChg chg="mod topLvl">
          <ac:chgData name="WANG, Chao" userId="6380d748-26b9-41e9-b5cb-d46a68f0d03e" providerId="ADAL" clId="{0A8954A7-727F-DD44-BC74-9A25C21B72F9}" dt="2022-01-25T05:10:55.536" v="67" actId="478"/>
          <ac:grpSpMkLst>
            <pc:docMk/>
            <pc:sldMk cId="462594113" sldId="334"/>
            <ac:grpSpMk id="13" creationId="{A819E5F7-B524-4AEA-AF64-390E3087F97C}"/>
          </ac:grpSpMkLst>
        </pc:grpChg>
        <pc:picChg chg="add del mod">
          <ac:chgData name="WANG, Chao" userId="6380d748-26b9-41e9-b5cb-d46a68f0d03e" providerId="ADAL" clId="{0A8954A7-727F-DD44-BC74-9A25C21B72F9}" dt="2022-01-25T05:10:55.078" v="66"/>
          <ac:picMkLst>
            <pc:docMk/>
            <pc:sldMk cId="462594113" sldId="334"/>
            <ac:picMk id="6" creationId="{99FC1C15-3444-994B-B948-68D8308C934A}"/>
          </ac:picMkLst>
        </pc:picChg>
        <pc:picChg chg="add del mod topLvl">
          <ac:chgData name="WANG, Chao" userId="6380d748-26b9-41e9-b5cb-d46a68f0d03e" providerId="ADAL" clId="{0A8954A7-727F-DD44-BC74-9A25C21B72F9}" dt="2022-01-25T05:10:55.536" v="67" actId="478"/>
          <ac:picMkLst>
            <pc:docMk/>
            <pc:sldMk cId="462594113" sldId="334"/>
            <ac:picMk id="14" creationId="{F6428D2D-BD99-481D-9C8E-F7D609C6B0B8}"/>
          </ac:picMkLst>
        </pc:picChg>
      </pc:sldChg>
      <pc:sldChg chg="addSp delSp modSp mod">
        <pc:chgData name="WANG, Chao" userId="6380d748-26b9-41e9-b5cb-d46a68f0d03e" providerId="ADAL" clId="{0A8954A7-727F-DD44-BC74-9A25C21B72F9}" dt="2022-01-25T05:10:48.030" v="62" actId="478"/>
        <pc:sldMkLst>
          <pc:docMk/>
          <pc:sldMk cId="3998568950" sldId="337"/>
        </pc:sldMkLst>
        <pc:spChg chg="mod">
          <ac:chgData name="WANG, Chao" userId="6380d748-26b9-41e9-b5cb-d46a68f0d03e" providerId="ADAL" clId="{0A8954A7-727F-DD44-BC74-9A25C21B72F9}" dt="2022-01-25T05:10:06.190" v="58"/>
          <ac:spMkLst>
            <pc:docMk/>
            <pc:sldMk cId="3998568950" sldId="337"/>
            <ac:spMk id="15" creationId="{6F4D7F47-5FA9-42B5-99B6-4F6308142993}"/>
          </ac:spMkLst>
        </pc:spChg>
        <pc:spChg chg="mod">
          <ac:chgData name="WANG, Chao" userId="6380d748-26b9-41e9-b5cb-d46a68f0d03e" providerId="ADAL" clId="{0A8954A7-727F-DD44-BC74-9A25C21B72F9}" dt="2022-01-25T05:09:57.764" v="56"/>
          <ac:spMkLst>
            <pc:docMk/>
            <pc:sldMk cId="3998568950" sldId="337"/>
            <ac:spMk id="19" creationId="{026A2478-6E39-C345-A01B-3D804E3A7BE3}"/>
          </ac:spMkLst>
        </pc:spChg>
        <pc:spChg chg="mod">
          <ac:chgData name="WANG, Chao" userId="6380d748-26b9-41e9-b5cb-d46a68f0d03e" providerId="ADAL" clId="{0A8954A7-727F-DD44-BC74-9A25C21B72F9}" dt="2022-01-25T05:09:57.764" v="56"/>
          <ac:spMkLst>
            <pc:docMk/>
            <pc:sldMk cId="3998568950" sldId="337"/>
            <ac:spMk id="21" creationId="{8D26DCDF-4F6D-E948-9F32-AFDE833326CA}"/>
          </ac:spMkLst>
        </pc:spChg>
        <pc:grpChg chg="add del">
          <ac:chgData name="WANG, Chao" userId="6380d748-26b9-41e9-b5cb-d46a68f0d03e" providerId="ADAL" clId="{0A8954A7-727F-DD44-BC74-9A25C21B72F9}" dt="2022-01-25T05:10:48.030" v="62" actId="478"/>
          <ac:grpSpMkLst>
            <pc:docMk/>
            <pc:sldMk cId="3998568950" sldId="337"/>
            <ac:grpSpMk id="12" creationId="{2D98A3B5-CD22-45AF-B3E3-343721532FB3}"/>
          </ac:grpSpMkLst>
        </pc:grpChg>
        <pc:grpChg chg="mod topLvl">
          <ac:chgData name="WANG, Chao" userId="6380d748-26b9-41e9-b5cb-d46a68f0d03e" providerId="ADAL" clId="{0A8954A7-727F-DD44-BC74-9A25C21B72F9}" dt="2022-01-25T05:10:48.030" v="62" actId="478"/>
          <ac:grpSpMkLst>
            <pc:docMk/>
            <pc:sldMk cId="3998568950" sldId="337"/>
            <ac:grpSpMk id="13" creationId="{A819E5F7-B524-4AEA-AF64-390E3087F97C}"/>
          </ac:grpSpMkLst>
        </pc:grpChg>
        <pc:grpChg chg="add del mod">
          <ac:chgData name="WANG, Chao" userId="6380d748-26b9-41e9-b5cb-d46a68f0d03e" providerId="ADAL" clId="{0A8954A7-727F-DD44-BC74-9A25C21B72F9}" dt="2022-01-25T05:09:58.452" v="57"/>
          <ac:grpSpMkLst>
            <pc:docMk/>
            <pc:sldMk cId="3998568950" sldId="337"/>
            <ac:grpSpMk id="18" creationId="{8A9E7B81-C4C2-B844-97E6-B40AFB05250D}"/>
          </ac:grpSpMkLst>
        </pc:grpChg>
        <pc:picChg chg="add del mod topLvl">
          <ac:chgData name="WANG, Chao" userId="6380d748-26b9-41e9-b5cb-d46a68f0d03e" providerId="ADAL" clId="{0A8954A7-727F-DD44-BC74-9A25C21B72F9}" dt="2022-01-25T05:10:48.030" v="62" actId="478"/>
          <ac:picMkLst>
            <pc:docMk/>
            <pc:sldMk cId="3998568950" sldId="337"/>
            <ac:picMk id="14" creationId="{F6428D2D-BD99-481D-9C8E-F7D609C6B0B8}"/>
          </ac:picMkLst>
        </pc:picChg>
        <pc:picChg chg="mod">
          <ac:chgData name="WANG, Chao" userId="6380d748-26b9-41e9-b5cb-d46a68f0d03e" providerId="ADAL" clId="{0A8954A7-727F-DD44-BC74-9A25C21B72F9}" dt="2022-01-25T05:09:57.764" v="56"/>
          <ac:picMkLst>
            <pc:docMk/>
            <pc:sldMk cId="3998568950" sldId="337"/>
            <ac:picMk id="20" creationId="{A6C35A99-10F6-CD49-B3A0-90EC96988AFE}"/>
          </ac:picMkLst>
        </pc:picChg>
        <pc:picChg chg="add del mod">
          <ac:chgData name="WANG, Chao" userId="6380d748-26b9-41e9-b5cb-d46a68f0d03e" providerId="ADAL" clId="{0A8954A7-727F-DD44-BC74-9A25C21B72F9}" dt="2022-01-25T05:10:47.471" v="61"/>
          <ac:picMkLst>
            <pc:docMk/>
            <pc:sldMk cId="3998568950" sldId="337"/>
            <ac:picMk id="22" creationId="{BA85CBFF-730D-1343-AE72-F048D08AFA1D}"/>
          </ac:picMkLst>
        </pc:picChg>
      </pc:sldChg>
      <pc:sldChg chg="modSp mod">
        <pc:chgData name="WANG, Chao" userId="6380d748-26b9-41e9-b5cb-d46a68f0d03e" providerId="ADAL" clId="{0A8954A7-727F-DD44-BC74-9A25C21B72F9}" dt="2022-01-25T05:12:29.879" v="81" actId="20577"/>
        <pc:sldMkLst>
          <pc:docMk/>
          <pc:sldMk cId="816322581" sldId="354"/>
        </pc:sldMkLst>
        <pc:graphicFrameChg chg="modGraphic">
          <ac:chgData name="WANG, Chao" userId="6380d748-26b9-41e9-b5cb-d46a68f0d03e" providerId="ADAL" clId="{0A8954A7-727F-DD44-BC74-9A25C21B72F9}" dt="2022-01-25T05:12:29.879" v="81" actId="20577"/>
          <ac:graphicFrameMkLst>
            <pc:docMk/>
            <pc:sldMk cId="816322581" sldId="354"/>
            <ac:graphicFrameMk id="6" creationId="{2EFFE762-BE5D-8E44-8D82-DA1AAC59DEA8}"/>
          </ac:graphicFrameMkLst>
        </pc:graphicFrameChg>
      </pc:sldChg>
      <pc:sldChg chg="addSp delSp modSp new mod modShow">
        <pc:chgData name="WANG, Chao" userId="6380d748-26b9-41e9-b5cb-d46a68f0d03e" providerId="ADAL" clId="{0A8954A7-727F-DD44-BC74-9A25C21B72F9}" dt="2022-01-25T05:10:57.304" v="69" actId="1076"/>
        <pc:sldMkLst>
          <pc:docMk/>
          <pc:sldMk cId="3176302036" sldId="360"/>
        </pc:sldMkLst>
        <pc:spChg chg="del">
          <ac:chgData name="WANG, Chao" userId="6380d748-26b9-41e9-b5cb-d46a68f0d03e" providerId="ADAL" clId="{0A8954A7-727F-DD44-BC74-9A25C21B72F9}" dt="2022-01-25T05:05:13.251" v="14" actId="478"/>
          <ac:spMkLst>
            <pc:docMk/>
            <pc:sldMk cId="3176302036" sldId="360"/>
            <ac:spMk id="3" creationId="{CEBACA30-6228-7B45-B848-94A32D3D0F8C}"/>
          </ac:spMkLst>
        </pc:spChg>
        <pc:spChg chg="add mod">
          <ac:chgData name="WANG, Chao" userId="6380d748-26b9-41e9-b5cb-d46a68f0d03e" providerId="ADAL" clId="{0A8954A7-727F-DD44-BC74-9A25C21B72F9}" dt="2022-01-25T05:06:44.932" v="34" actId="2711"/>
          <ac:spMkLst>
            <pc:docMk/>
            <pc:sldMk cId="3176302036" sldId="360"/>
            <ac:spMk id="7" creationId="{54997459-BE4B-9644-92E5-9978BFE4F319}"/>
          </ac:spMkLst>
        </pc:spChg>
        <pc:spChg chg="add mod">
          <ac:chgData name="WANG, Chao" userId="6380d748-26b9-41e9-b5cb-d46a68f0d03e" providerId="ADAL" clId="{0A8954A7-727F-DD44-BC74-9A25C21B72F9}" dt="2022-01-25T05:08:37.044" v="39" actId="1076"/>
          <ac:spMkLst>
            <pc:docMk/>
            <pc:sldMk cId="3176302036" sldId="360"/>
            <ac:spMk id="9" creationId="{97FF57AC-D4DA-CD4F-9F05-4BE7873CBA3A}"/>
          </ac:spMkLst>
        </pc:spChg>
        <pc:spChg chg="add mod">
          <ac:chgData name="WANG, Chao" userId="6380d748-26b9-41e9-b5cb-d46a68f0d03e" providerId="ADAL" clId="{0A8954A7-727F-DD44-BC74-9A25C21B72F9}" dt="2022-01-25T05:08:43.955" v="42" actId="20577"/>
          <ac:spMkLst>
            <pc:docMk/>
            <pc:sldMk cId="3176302036" sldId="360"/>
            <ac:spMk id="10" creationId="{D1BF605C-6094-C347-AE1A-96E1EA200EA0}"/>
          </ac:spMkLst>
        </pc:spChg>
        <pc:spChg chg="add mod">
          <ac:chgData name="WANG, Chao" userId="6380d748-26b9-41e9-b5cb-d46a68f0d03e" providerId="ADAL" clId="{0A8954A7-727F-DD44-BC74-9A25C21B72F9}" dt="2022-01-25T05:08:55.656" v="47" actId="1076"/>
          <ac:spMkLst>
            <pc:docMk/>
            <pc:sldMk cId="3176302036" sldId="360"/>
            <ac:spMk id="11" creationId="{CFEDC639-F3B9-EB49-9B64-2FCA71E49B86}"/>
          </ac:spMkLst>
        </pc:spChg>
        <pc:spChg chg="add mod">
          <ac:chgData name="WANG, Chao" userId="6380d748-26b9-41e9-b5cb-d46a68f0d03e" providerId="ADAL" clId="{0A8954A7-727F-DD44-BC74-9A25C21B72F9}" dt="2022-01-25T05:10:57.304" v="69" actId="1076"/>
          <ac:spMkLst>
            <pc:docMk/>
            <pc:sldMk cId="3176302036" sldId="360"/>
            <ac:spMk id="12" creationId="{D73993A9-792A-D349-B685-5026C681220C}"/>
          </ac:spMkLst>
        </pc:spChg>
        <pc:picChg chg="add mod">
          <ac:chgData name="WANG, Chao" userId="6380d748-26b9-41e9-b5cb-d46a68f0d03e" providerId="ADAL" clId="{0A8954A7-727F-DD44-BC74-9A25C21B72F9}" dt="2022-01-25T05:05:21.084" v="18" actId="14100"/>
          <ac:picMkLst>
            <pc:docMk/>
            <pc:sldMk cId="3176302036" sldId="360"/>
            <ac:picMk id="6" creationId="{ABE190F2-98C3-974F-A955-C2BF1968B48C}"/>
          </ac:picMkLst>
        </pc:picChg>
        <pc:picChg chg="add mod">
          <ac:chgData name="WANG, Chao" userId="6380d748-26b9-41e9-b5cb-d46a68f0d03e" providerId="ADAL" clId="{0A8954A7-727F-DD44-BC74-9A25C21B72F9}" dt="2022-01-25T05:08:22.543" v="36" actId="1076"/>
          <ac:picMkLst>
            <pc:docMk/>
            <pc:sldMk cId="3176302036" sldId="360"/>
            <ac:picMk id="8" creationId="{16C29358-6AF3-3A45-AD94-366B734091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398B4-62E2-473B-903E-43B2722900FF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AA4DB-AE40-4D37-814A-778547BD43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7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86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U pp background-cover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8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750F6D"/>
                </a:solidFill>
              </a:defRPr>
            </a:lvl1pPr>
          </a:lstStyle>
          <a:p>
            <a:pPr lvl="0"/>
            <a:r>
              <a:rPr lang="en-US" altLang="zh-TW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785FF1-D132-4F92-BCB5-E27A4DEE66F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A3B07A-C13E-4977-BBEE-813AF0F8F3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895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991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99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8EFB08-DD6A-4459-AC65-B37B2975B02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88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  <a:prstGeom prst="rect">
            <a:avLst/>
          </a:prstGeom>
        </p:spPr>
        <p:txBody>
          <a:bodyPr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57F92DD-FC8A-4A82-B4DA-E2F0193739F0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156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722B05-B7D2-4F6B-A7E0-76CE6EFB829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958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78197FA-CDA8-46B5-AA59-8925D25EDA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037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D95F16-4AEA-4416-ABE9-32E8246AEA0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904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FB611C7-6F2B-4054-8C84-D6F6EB56AE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033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261D05-3FC2-49F1-A1DC-2D6F42A91AE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90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C57D38-A5A0-4113-A3FB-3CEFCF88A3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172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CENG3430 Lab02: First Program on ZedBoard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74B53D8-F822-4D3D-A9F2-BAB087D5D6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39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E7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"/>
            <a:ext cx="8991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41728"/>
            <a:ext cx="8991600" cy="571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200" y="6553200"/>
            <a:ext cx="8534400" cy="304800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latin typeface="+mn-lt"/>
              </a:defRPr>
            </a:lvl1pPr>
          </a:lstStyle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+mn-lt"/>
              </a:defRPr>
            </a:lvl1pPr>
          </a:lstStyle>
          <a:p>
            <a:fld id="{A57F92DD-FC8A-4A82-B4DA-E2F0193739F0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pic>
        <p:nvPicPr>
          <p:cNvPr id="7" name="Picture 2" descr="CUHK logoçåçæå°çµæ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0" r="25160" b="31427"/>
          <a:stretch/>
        </p:blipFill>
        <p:spPr bwMode="auto">
          <a:xfrm>
            <a:off x="8391248" y="117828"/>
            <a:ext cx="676552" cy="5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3600" b="1" kern="1200">
          <a:solidFill>
            <a:srgbClr val="750F6D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800" kern="1200">
          <a:solidFill>
            <a:srgbClr val="333333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400" kern="1200">
          <a:solidFill>
            <a:srgbClr val="333333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000" kern="1200">
          <a:solidFill>
            <a:srgbClr val="333333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800" kern="1200">
          <a:solidFill>
            <a:srgbClr val="333333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800" kern="1200">
          <a:solidFill>
            <a:srgbClr val="33333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cuhk.edu.h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lent.com/reference/programmable-logic/guides/installing-vivado-and-sdk#installing_digilent_board_files:~:text=3.%20Installing%20Digilent,find%20more%20convenient.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5749" y="1600200"/>
            <a:ext cx="8314635" cy="2264229"/>
          </a:xfrm>
        </p:spPr>
        <p:txBody>
          <a:bodyPr anchor="t"/>
          <a:lstStyle/>
          <a:p>
            <a:r>
              <a:rPr lang="en-US" sz="3000" b="0" i="1" dirty="0">
                <a:solidFill>
                  <a:srgbClr val="BF7733"/>
                </a:solidFill>
                <a:latin typeface="+mn-lt"/>
              </a:rPr>
              <a:t>CENG3430 Rapid Prototyping of Digital Systems</a:t>
            </a:r>
            <a:br>
              <a:rPr lang="en-US" b="0" i="1" dirty="0">
                <a:solidFill>
                  <a:srgbClr val="BF7733"/>
                </a:solidFill>
                <a:latin typeface="+mn-lt"/>
              </a:rPr>
            </a:br>
            <a:r>
              <a:rPr lang="en-US" sz="4000" dirty="0"/>
              <a:t>Lab02: </a:t>
            </a:r>
            <a:br>
              <a:rPr lang="en-US" sz="4000" dirty="0"/>
            </a:br>
            <a:r>
              <a:rPr lang="en-US" sz="4000" dirty="0"/>
              <a:t>First Program on </a:t>
            </a:r>
            <a:r>
              <a:rPr lang="en-US" sz="4000" dirty="0" err="1"/>
              <a:t>ZedBoard</a:t>
            </a:r>
            <a:endParaRPr lang="zh-TW" altLang="zh-TW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F2DDF-1358-44CD-B10B-D3720E27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Procedures</a:t>
            </a:r>
            <a:r>
              <a:rPr lang="en-US" altLang="zh-HK" dirty="0"/>
              <a:t> of each task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9F02B-1199-4FF0-AE3F-E1859BB4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Procedures 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Start the </a:t>
            </a:r>
            <a:r>
              <a:rPr lang="en-US" altLang="zh-TW" dirty="0" err="1"/>
              <a:t>Vivado</a:t>
            </a:r>
            <a:r>
              <a:rPr lang="en-US" altLang="zh-TW" dirty="0"/>
              <a:t> IDE and </a:t>
            </a:r>
            <a:r>
              <a:rPr lang="en-US" altLang="zh-TW" dirty="0">
                <a:solidFill>
                  <a:srgbClr val="FF0000"/>
                </a:solidFill>
              </a:rPr>
              <a:t>create a new project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(see Lab01)</a:t>
            </a:r>
          </a:p>
          <a:p>
            <a:pPr marL="1314450" lvl="2" indent="-457200">
              <a:buFont typeface="Wingdings" panose="05000000000000000000" pitchFamily="2" charset="2"/>
              <a:buChar char="Ø"/>
            </a:pPr>
            <a:r>
              <a:rPr lang="en-US" altLang="zh-TW" dirty="0"/>
              <a:t>Remember to </a:t>
            </a:r>
            <a:r>
              <a:rPr lang="en-US" altLang="zh-TW" dirty="0">
                <a:solidFill>
                  <a:srgbClr val="750F6D"/>
                </a:solidFill>
              </a:rPr>
              <a:t>specify </a:t>
            </a:r>
            <a:r>
              <a:rPr lang="en-US" altLang="zh-TW" dirty="0" err="1">
                <a:solidFill>
                  <a:srgbClr val="750F6D"/>
                </a:solidFill>
              </a:rPr>
              <a:t>ZedBoard</a:t>
            </a:r>
            <a:r>
              <a:rPr lang="en-US" altLang="zh-TW" dirty="0"/>
              <a:t> when creating a new project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Add a </a:t>
            </a:r>
            <a:r>
              <a:rPr lang="en-US" altLang="zh-TW" dirty="0">
                <a:solidFill>
                  <a:srgbClr val="750F6D"/>
                </a:solidFill>
              </a:rPr>
              <a:t>VHDL source file </a:t>
            </a:r>
            <a:r>
              <a:rPr lang="en-US" altLang="zh-TW" dirty="0"/>
              <a:t>to your project (and implement)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Add </a:t>
            </a:r>
            <a:r>
              <a:rPr lang="en-US" altLang="zh-TW" dirty="0">
                <a:solidFill>
                  <a:srgbClr val="750F6D"/>
                </a:solidFill>
              </a:rPr>
              <a:t>constraints</a:t>
            </a:r>
            <a:r>
              <a:rPr lang="en-US" altLang="zh-TW" dirty="0"/>
              <a:t> (i.e., an </a:t>
            </a:r>
            <a:r>
              <a:rPr lang="en-US" altLang="zh-TW" dirty="0">
                <a:solidFill>
                  <a:srgbClr val="750F6D"/>
                </a:solidFill>
              </a:rPr>
              <a:t>XDC file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to your project 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750F6D"/>
                </a:solidFill>
              </a:rPr>
              <a:t>Synthesis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750F6D"/>
                </a:solidFill>
              </a:rPr>
              <a:t>implementation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750F6D"/>
                </a:solidFill>
              </a:rPr>
              <a:t>generate bitstream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750F6D"/>
                </a:solidFill>
              </a:rPr>
              <a:t>Download/Program </a:t>
            </a:r>
            <a:r>
              <a:rPr lang="en-US" altLang="zh-TW" dirty="0"/>
              <a:t>your design to </a:t>
            </a:r>
            <a:r>
              <a:rPr lang="en-US" altLang="zh-TW" dirty="0" err="1"/>
              <a:t>ZedBoard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solidFill>
                  <a:srgbClr val="750F6D"/>
                </a:solidFill>
              </a:rPr>
              <a:t>Verify</a:t>
            </a:r>
            <a:r>
              <a:rPr lang="en-US" altLang="zh-TW" dirty="0"/>
              <a:t> your design on </a:t>
            </a:r>
            <a:r>
              <a:rPr lang="en-US" altLang="zh-TW" dirty="0" err="1"/>
              <a:t>ZedBoard</a:t>
            </a:r>
            <a:endParaRPr lang="en-US" altLang="zh-TW" dirty="0"/>
          </a:p>
          <a:p>
            <a:endParaRPr lang="zh-HK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CAA27A-824E-48F2-8F98-35A2972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96768-1B30-4606-86B5-E9642AB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FA81ED1D-2F3C-4E41-A9A6-02B7508B9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8"/>
          <a:stretch/>
        </p:blipFill>
        <p:spPr>
          <a:xfrm>
            <a:off x="3058177" y="4624660"/>
            <a:ext cx="3027645" cy="1810712"/>
          </a:xfrm>
          <a:prstGeom prst="rect">
            <a:avLst/>
          </a:prstGeom>
          <a:ln w="38100"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522B5C4-220F-8880-8958-D3BBF434AD39}"/>
              </a:ext>
            </a:extLst>
          </p:cNvPr>
          <p:cNvSpPr txBox="1"/>
          <p:nvPr/>
        </p:nvSpPr>
        <p:spPr>
          <a:xfrm>
            <a:off x="5671128" y="1007983"/>
            <a:ext cx="17733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F0000"/>
                </a:solidFill>
              </a:rPr>
              <a:t>Called “lab02”</a:t>
            </a:r>
            <a:endParaRPr lang="zh-HK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ym typeface="Wingdings" panose="05000000000000000000" pitchFamily="2" charset="2"/>
              </a:rPr>
              <a:t> </a:t>
            </a:r>
            <a:r>
              <a:rPr lang="en-US" altLang="zh-TW" dirty="0"/>
              <a:t>Specifying </a:t>
            </a:r>
            <a:r>
              <a:rPr lang="en-US" altLang="zh-TW" dirty="0" err="1"/>
              <a:t>ZedBoard</a:t>
            </a:r>
            <a:r>
              <a:rPr lang="en-US" altLang="zh-TW" dirty="0"/>
              <a:t> in </a:t>
            </a:r>
            <a:r>
              <a:rPr lang="en-US" altLang="zh-TW" dirty="0" err="1"/>
              <a:t>Vivado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ZedBoard</a:t>
            </a:r>
            <a:r>
              <a:rPr lang="en-US" altLang="zh-TW" b="1" dirty="0"/>
              <a:t> </a:t>
            </a:r>
            <a:r>
              <a:rPr lang="en-US" altLang="zh-TW" b="1" dirty="0" err="1"/>
              <a:t>Zynq</a:t>
            </a:r>
            <a:r>
              <a:rPr lang="en-US" altLang="zh-TW" b="1" dirty="0"/>
              <a:t> Evaluation and Development Kit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The design tools have knowledge of the specific facilities and peripheral connections of </a:t>
            </a:r>
            <a:r>
              <a:rPr lang="en-US" altLang="zh-TW" dirty="0" err="1"/>
              <a:t>ZedBoard</a:t>
            </a:r>
            <a:r>
              <a:rPr lang="en-US" altLang="zh-TW" dirty="0"/>
              <a:t>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Refer to the appendix if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</a:rPr>
              <a:t>ZedBoard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still not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listed.</a:t>
            </a:r>
          </a:p>
          <a:p>
            <a:pPr lvl="1"/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CB33BE-8E87-40DD-ACC5-7D51A3DCC249}"/>
              </a:ext>
            </a:extLst>
          </p:cNvPr>
          <p:cNvGrpSpPr/>
          <p:nvPr/>
        </p:nvGrpSpPr>
        <p:grpSpPr>
          <a:xfrm>
            <a:off x="1442904" y="2283645"/>
            <a:ext cx="5800991" cy="3732627"/>
            <a:chOff x="742950" y="1930423"/>
            <a:chExt cx="7658100" cy="4927577"/>
          </a:xfrm>
        </p:grpSpPr>
        <p:pic>
          <p:nvPicPr>
            <p:cNvPr id="8" name="圖片 13">
              <a:extLst>
                <a:ext uri="{FF2B5EF4-FFF2-40B4-BE49-F238E27FC236}">
                  <a16:creationId xmlns:a16="http://schemas.microsoft.com/office/drawing/2014/main" id="{335FC455-7977-B1E5-D6CE-FBD07B33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950" y="1930423"/>
              <a:ext cx="7658100" cy="492757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36C6A32-AA37-9087-E9C6-4DE677243807}"/>
                </a:ext>
              </a:extLst>
            </p:cNvPr>
            <p:cNvSpPr/>
            <p:nvPr/>
          </p:nvSpPr>
          <p:spPr>
            <a:xfrm>
              <a:off x="1346582" y="2960819"/>
              <a:ext cx="472693" cy="180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43290D-E27E-19E6-167C-0DC1DE83BF0E}"/>
                </a:ext>
              </a:extLst>
            </p:cNvPr>
            <p:cNvSpPr/>
            <p:nvPr/>
          </p:nvSpPr>
          <p:spPr>
            <a:xfrm>
              <a:off x="1091185" y="4722437"/>
              <a:ext cx="6966965" cy="4481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7D9B31B-38BA-D261-521E-1B829B01D80C}"/>
                </a:ext>
              </a:extLst>
            </p:cNvPr>
            <p:cNvSpPr/>
            <p:nvPr/>
          </p:nvSpPr>
          <p:spPr>
            <a:xfrm>
              <a:off x="1367410" y="4327149"/>
              <a:ext cx="709040" cy="2443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13" name="接點: 肘形 22">
              <a:extLst>
                <a:ext uri="{FF2B5EF4-FFF2-40B4-BE49-F238E27FC236}">
                  <a16:creationId xmlns:a16="http://schemas.microsoft.com/office/drawing/2014/main" id="{9EBAB063-E342-006B-4A3F-EA7260DFF992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rot="16200000" flipH="1">
              <a:off x="1059751" y="3664970"/>
              <a:ext cx="1185356" cy="13900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25">
              <a:extLst>
                <a:ext uri="{FF2B5EF4-FFF2-40B4-BE49-F238E27FC236}">
                  <a16:creationId xmlns:a16="http://schemas.microsoft.com/office/drawing/2014/main" id="{604A1D32-230F-3078-A91B-91B5F6434A4A}"/>
                </a:ext>
              </a:extLst>
            </p:cNvPr>
            <p:cNvCxnSpPr>
              <a:cxnSpLocks/>
              <a:stCxn id="11" idx="3"/>
              <a:endCxn id="10" idx="0"/>
            </p:cNvCxnSpPr>
            <p:nvPr/>
          </p:nvCxnSpPr>
          <p:spPr>
            <a:xfrm>
              <a:off x="2076450" y="4449321"/>
              <a:ext cx="2498218" cy="273116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0FBF0FC-10F7-A7CE-6A54-F5FEE4E273CE}"/>
              </a:ext>
            </a:extLst>
          </p:cNvPr>
          <p:cNvSpPr txBox="1"/>
          <p:nvPr/>
        </p:nvSpPr>
        <p:spPr>
          <a:xfrm>
            <a:off x="4524580" y="651713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53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F2DDF-1358-44CD-B10B-D3720E27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ym typeface="Wingdings" panose="05000000000000000000" pitchFamily="2" charset="2"/>
              </a:rPr>
              <a:t> </a:t>
            </a:r>
            <a:r>
              <a:rPr lang="en-US" altLang="zh-TW" dirty="0"/>
              <a:t>Add a VHDL File and Implement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9F02B-1199-4FF0-AE3F-E1859BB4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FF0000"/>
                </a:solidFill>
              </a:rPr>
              <a:t>Create a design source called “</a:t>
            </a:r>
            <a:r>
              <a:rPr lang="en-US" altLang="zh-HK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altLang="zh-HK" dirty="0">
                <a:solidFill>
                  <a:srgbClr val="FF0000"/>
                </a:solidFill>
              </a:rPr>
              <a:t>”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Implement the Full Adder</a:t>
            </a:r>
            <a:endParaRPr lang="zh-HK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CAA27A-824E-48F2-8F98-35A2972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96768-1B30-4606-86B5-E9642AB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12</a:t>
            </a:fld>
            <a:endParaRPr lang="en-US" altLang="zh-TW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194960E-0296-92EF-F5AF-163D8B80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0" y="2947714"/>
            <a:ext cx="6107980" cy="29483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F572C-5ADC-3743-7301-84DB4FB6493C}"/>
              </a:ext>
            </a:extLst>
          </p:cNvPr>
          <p:cNvSpPr txBox="1"/>
          <p:nvPr/>
        </p:nvSpPr>
        <p:spPr>
          <a:xfrm>
            <a:off x="1607128" y="6005753"/>
            <a:ext cx="296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>
                <a:solidFill>
                  <a:srgbClr val="FF0000"/>
                </a:solidFill>
              </a:rPr>
              <a:t>Style 1: Logic gates only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5F5BD0E-B746-0B75-3641-900622F3309E}"/>
              </a:ext>
            </a:extLst>
          </p:cNvPr>
          <p:cNvSpPr txBox="1"/>
          <p:nvPr/>
        </p:nvSpPr>
        <p:spPr>
          <a:xfrm>
            <a:off x="5223163" y="6013931"/>
            <a:ext cx="265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>
                <a:solidFill>
                  <a:srgbClr val="FF0000"/>
                </a:solidFill>
              </a:rPr>
              <a:t>Style 2: when-else + logic gates </a:t>
            </a:r>
            <a:endParaRPr lang="zh-HK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A028D67D-FE48-EE0A-F3A2-EA84C3B1D51E}"/>
              </a:ext>
            </a:extLst>
          </p:cNvPr>
          <p:cNvCxnSpPr/>
          <p:nvPr/>
        </p:nvCxnSpPr>
        <p:spPr>
          <a:xfrm>
            <a:off x="5287818" y="4710546"/>
            <a:ext cx="265083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ECBB66D-AF4A-A18E-BA80-0CD1BFE82884}"/>
              </a:ext>
            </a:extLst>
          </p:cNvPr>
          <p:cNvSpPr/>
          <p:nvPr/>
        </p:nvSpPr>
        <p:spPr>
          <a:xfrm>
            <a:off x="5835071" y="3551380"/>
            <a:ext cx="925947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5F36DC-CFCF-2E96-CFD4-F81AD19CFEA7}"/>
              </a:ext>
            </a:extLst>
          </p:cNvPr>
          <p:cNvSpPr/>
          <p:nvPr/>
        </p:nvSpPr>
        <p:spPr>
          <a:xfrm>
            <a:off x="5835070" y="4723736"/>
            <a:ext cx="925947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893E0F6-A742-53D6-EE73-EFAAC6DAF8D1}"/>
              </a:ext>
            </a:extLst>
          </p:cNvPr>
          <p:cNvSpPr/>
          <p:nvPr/>
        </p:nvSpPr>
        <p:spPr>
          <a:xfrm>
            <a:off x="6761017" y="3544794"/>
            <a:ext cx="397165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204090-DE83-8B19-B3A0-CE675F91894C}"/>
              </a:ext>
            </a:extLst>
          </p:cNvPr>
          <p:cNvSpPr/>
          <p:nvPr/>
        </p:nvSpPr>
        <p:spPr>
          <a:xfrm>
            <a:off x="6763323" y="4703951"/>
            <a:ext cx="397165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C4EF524-EA83-7C96-8A90-DB56CC7E5B69}"/>
              </a:ext>
            </a:extLst>
          </p:cNvPr>
          <p:cNvSpPr/>
          <p:nvPr/>
        </p:nvSpPr>
        <p:spPr>
          <a:xfrm>
            <a:off x="7158182" y="3556336"/>
            <a:ext cx="592498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ECCA00-0F6F-AB20-2A39-3F4E95CF8365}"/>
              </a:ext>
            </a:extLst>
          </p:cNvPr>
          <p:cNvSpPr/>
          <p:nvPr/>
        </p:nvSpPr>
        <p:spPr>
          <a:xfrm>
            <a:off x="7158182" y="4715493"/>
            <a:ext cx="592498" cy="11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64E629-A075-904B-462C-2711393B5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61" b="12911"/>
          <a:stretch/>
        </p:blipFill>
        <p:spPr>
          <a:xfrm>
            <a:off x="2675601" y="1312539"/>
            <a:ext cx="3335597" cy="11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2C499-DB45-B146-BD02-4840F564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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Create XDC File (1/2)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58BF2-DD52-784F-B4F4-B8C01FBC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CENG3430 Lab02: First Program on ZedBoard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DF6F4-B8E8-B640-A432-AE4D763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13</a:t>
            </a:fld>
            <a:endParaRPr lang="en-US" altLang="zh-TW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30D43C1-817A-DF40-ADA6-2D07F79B50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200" y="841728"/>
            <a:ext cx="8991600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“File-&gt;Add Sources-&gt;Add or create constrain-&gt;Create File-&gt;OK”</a:t>
            </a:r>
          </a:p>
          <a:p>
            <a:r>
              <a:rPr lang="en-US" dirty="0">
                <a:solidFill>
                  <a:srgbClr val="FF0000"/>
                </a:solidFill>
              </a:rPr>
              <a:t>Create a .</a:t>
            </a:r>
            <a:r>
              <a:rPr lang="en-US" dirty="0" err="1">
                <a:solidFill>
                  <a:srgbClr val="FF0000"/>
                </a:solidFill>
              </a:rPr>
              <a:t>xdc</a:t>
            </a:r>
            <a:r>
              <a:rPr lang="en-US" dirty="0">
                <a:solidFill>
                  <a:srgbClr val="FF0000"/>
                </a:solidFill>
              </a:rPr>
              <a:t> file called “lab02.xdc”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2E441C-0032-A692-4939-FFDDFB24A2BE}"/>
              </a:ext>
            </a:extLst>
          </p:cNvPr>
          <p:cNvGrpSpPr/>
          <p:nvPr/>
        </p:nvGrpSpPr>
        <p:grpSpPr>
          <a:xfrm>
            <a:off x="5084067" y="3045518"/>
            <a:ext cx="4059933" cy="2778866"/>
            <a:chOff x="6011252" y="3008014"/>
            <a:chExt cx="3477181" cy="23799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E40EA57-01C0-59C0-FA9D-816DEC5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252" y="3008014"/>
              <a:ext cx="2174069" cy="1690943"/>
            </a:xfrm>
            <a:prstGeom prst="rect">
              <a:avLst/>
            </a:prstGeom>
          </p:spPr>
        </p:pic>
        <p:cxnSp>
          <p:nvCxnSpPr>
            <p:cNvPr id="9" name="Straight Arrow Connector 10">
              <a:extLst>
                <a:ext uri="{FF2B5EF4-FFF2-40B4-BE49-F238E27FC236}">
                  <a16:creationId xmlns:a16="http://schemas.microsoft.com/office/drawing/2014/main" id="{0769E520-E8C0-9347-92AF-1D9C792A9C9C}"/>
                </a:ext>
              </a:extLst>
            </p:cNvPr>
            <p:cNvCxnSpPr/>
            <p:nvPr/>
          </p:nvCxnSpPr>
          <p:spPr>
            <a:xfrm flipH="1">
              <a:off x="7997202" y="3994109"/>
              <a:ext cx="5334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55F13D7B-DDDF-D64A-B32C-518472123190}"/>
                </a:ext>
              </a:extLst>
            </p:cNvPr>
            <p:cNvSpPr txBox="1"/>
            <p:nvPr/>
          </p:nvSpPr>
          <p:spPr>
            <a:xfrm>
              <a:off x="6772784" y="5018677"/>
              <a:ext cx="1473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Press OK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1270BBF0-A3FA-7F44-854A-5557121FE350}"/>
                </a:ext>
              </a:extLst>
            </p:cNvPr>
            <p:cNvSpPr txBox="1"/>
            <p:nvPr/>
          </p:nvSpPr>
          <p:spPr>
            <a:xfrm>
              <a:off x="7964426" y="4044981"/>
              <a:ext cx="1524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Enter file name</a:t>
              </a:r>
            </a:p>
          </p:txBody>
        </p: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F6F57F63-1848-4D43-A0F8-60AF64EF74A0}"/>
                </a:ext>
              </a:extLst>
            </p:cNvPr>
            <p:cNvCxnSpPr/>
            <p:nvPr/>
          </p:nvCxnSpPr>
          <p:spPr>
            <a:xfrm flipV="1">
              <a:off x="7252818" y="4561486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4398BE7-D168-15FD-F43A-3D0E94A7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6" y="2436375"/>
            <a:ext cx="4514284" cy="35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D1ED6B-7F1D-34F9-D752-C3B06861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5" y="1955223"/>
            <a:ext cx="6718300" cy="4254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65AA0E-B5E3-824F-A9D7-B751A2D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4096"/>
            <a:ext cx="8991600" cy="685800"/>
          </a:xfrm>
        </p:spPr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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Create XDC File (2/2)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62AF2-B3B8-D644-B370-4CB4CFDF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Double Click “lab02.xdc” file</a:t>
            </a:r>
          </a:p>
          <a:p>
            <a:r>
              <a:rPr lang="en-US" altLang="zh-CN" dirty="0"/>
              <a:t>Fill in the constrains with pin ID and voltage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2E96FF-855C-7146-87CD-025CC0B0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CENG3430 Lab02: First Program on ZedBoard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CA02D-A9C1-2C4F-A834-295FDB12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14</a:t>
            </a:fld>
            <a:endParaRPr lang="en-US" altLang="zh-TW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5B2DA4-B386-87C1-2D79-6973144758D4}"/>
              </a:ext>
            </a:extLst>
          </p:cNvPr>
          <p:cNvSpPr/>
          <p:nvPr/>
        </p:nvSpPr>
        <p:spPr>
          <a:xfrm>
            <a:off x="1577130" y="3993161"/>
            <a:ext cx="973123" cy="366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3657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F3A15-0B40-234F-BDA0-04DE07C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.xdc File </a:t>
            </a:r>
            <a:r>
              <a:rPr lang="en-US" altLang="zh-CN" dirty="0"/>
              <a:t>S</a:t>
            </a:r>
            <a:r>
              <a:rPr lang="en" altLang="zh-CN" dirty="0"/>
              <a:t>pecification</a:t>
            </a:r>
            <a:endParaRPr kumimoji="1" lang="zh-CN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628CE5-55F1-4F1B-AC50-BA4A8431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F39B4B-A6DD-4D28-A76E-B6E42E45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15</a:t>
            </a:fld>
            <a:endParaRPr lang="en-US" altLang="zh-TW" dirty="0"/>
          </a:p>
        </p:txBody>
      </p:sp>
      <p:pic>
        <p:nvPicPr>
          <p:cNvPr id="9" name="圖片 8" descr="一張含有 文字, 電子用品, 電路 的圖片">
            <a:extLst>
              <a:ext uri="{FF2B5EF4-FFF2-40B4-BE49-F238E27FC236}">
                <a16:creationId xmlns:a16="http://schemas.microsoft.com/office/drawing/2014/main" id="{018EBF1A-3D32-F5DF-4C88-04DFF09AC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t="70188" r="9071"/>
          <a:stretch/>
        </p:blipFill>
        <p:spPr>
          <a:xfrm>
            <a:off x="239095" y="4244108"/>
            <a:ext cx="8600105" cy="2309092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2BEC84C-5747-0D6E-F111-7B0CE3B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8"/>
            <a:ext cx="8991600" cy="3310012"/>
          </a:xfrm>
        </p:spPr>
        <p:txBody>
          <a:bodyPr/>
          <a:lstStyle/>
          <a:p>
            <a:r>
              <a:rPr lang="en-US" altLang="zh-CN" dirty="0"/>
              <a:t>Double Click “lab02.xdc” file</a:t>
            </a:r>
          </a:p>
          <a:p>
            <a:r>
              <a:rPr lang="en-US" altLang="zh-CN" dirty="0"/>
              <a:t>Fill in the constrains with pin ID and voltage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 SW5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B  SW0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Cin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 BTNC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Sum  LED0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Cout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 LED1</a:t>
            </a: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945C43-98BD-B33E-04B3-A38A8E69E4FE}"/>
              </a:ext>
            </a:extLst>
          </p:cNvPr>
          <p:cNvSpPr/>
          <p:nvPr/>
        </p:nvSpPr>
        <p:spPr>
          <a:xfrm>
            <a:off x="5694427" y="5310907"/>
            <a:ext cx="424873" cy="81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5A83A1-9AA0-99CE-3FE8-749CEFF6BB28}"/>
              </a:ext>
            </a:extLst>
          </p:cNvPr>
          <p:cNvSpPr/>
          <p:nvPr/>
        </p:nvSpPr>
        <p:spPr>
          <a:xfrm>
            <a:off x="3805591" y="5329380"/>
            <a:ext cx="424873" cy="794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5A3A41-652C-8313-B1C1-476F7C889663}"/>
              </a:ext>
            </a:extLst>
          </p:cNvPr>
          <p:cNvSpPr/>
          <p:nvPr/>
        </p:nvSpPr>
        <p:spPr>
          <a:xfrm>
            <a:off x="5629772" y="5098470"/>
            <a:ext cx="378691" cy="212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D6D5CF-6919-0860-3766-CB95F4F48311}"/>
              </a:ext>
            </a:extLst>
          </p:cNvPr>
          <p:cNvSpPr/>
          <p:nvPr/>
        </p:nvSpPr>
        <p:spPr>
          <a:xfrm>
            <a:off x="5251081" y="5103088"/>
            <a:ext cx="378691" cy="212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E5501A-7C89-7DE5-BB47-2BD5F41BCBF1}"/>
              </a:ext>
            </a:extLst>
          </p:cNvPr>
          <p:cNvSpPr/>
          <p:nvPr/>
        </p:nvSpPr>
        <p:spPr>
          <a:xfrm>
            <a:off x="7211395" y="5098470"/>
            <a:ext cx="515032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224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F3A15-0B40-234F-BDA0-04DE07C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Board </a:t>
            </a:r>
            <a:r>
              <a:rPr lang="en-US" altLang="zh-CN" dirty="0"/>
              <a:t>S</a:t>
            </a:r>
            <a:r>
              <a:rPr lang="en" altLang="zh-CN" dirty="0"/>
              <a:t>pecification</a:t>
            </a:r>
            <a:endParaRPr kumimoji="1" lang="zh-CN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628CE5-55F1-4F1B-AC50-BA4A8431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F39B4B-A6DD-4D28-A76E-B6E42E45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16</a:t>
            </a:fld>
            <a:endParaRPr lang="en-US" altLang="zh-TW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2BEC84C-5747-0D6E-F111-7B0CE3B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8"/>
            <a:ext cx="8991600" cy="3310012"/>
          </a:xfrm>
        </p:spPr>
        <p:txBody>
          <a:bodyPr/>
          <a:lstStyle/>
          <a:p>
            <a:r>
              <a:rPr lang="en-US" altLang="zh-CN" dirty="0"/>
              <a:t>Recall the syntax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525BC5-C481-FFE5-F73E-669F1F22B868}"/>
              </a:ext>
            </a:extLst>
          </p:cNvPr>
          <p:cNvSpPr txBox="1"/>
          <p:nvPr/>
        </p:nvSpPr>
        <p:spPr>
          <a:xfrm>
            <a:off x="1708853" y="1459230"/>
            <a:ext cx="5726294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PACKAGE_PIN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T22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}];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"LD0"</a:t>
            </a:r>
          </a:p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PACKAGE_PIN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F22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}];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"SW0"</a:t>
            </a:r>
          </a:p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PACKAGE_PIN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G22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}];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"SW1"</a:t>
            </a:r>
            <a:endParaRPr lang="en-US" altLang="zh-TW" sz="1400" b="1" spc="-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1400" b="1" spc="-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IOSTANDARD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LVCMOS33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"LD0“</a:t>
            </a:r>
          </a:p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IOSTANDARD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LVCMOS25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“SW0“</a:t>
            </a:r>
          </a:p>
          <a:p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set_property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IOSTANDARD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LVCMOS25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zh-TW" sz="1400" b="1" spc="-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get_ports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400" b="1" spc="-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TW" sz="1400" b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en-US" altLang="zh-TW" sz="1400" b="1" i="1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# “SW1“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4DDE63-D01E-9AA8-902A-6C4CCB446691}"/>
              </a:ext>
            </a:extLst>
          </p:cNvPr>
          <p:cNvSpPr txBox="1"/>
          <p:nvPr/>
        </p:nvSpPr>
        <p:spPr>
          <a:xfrm>
            <a:off x="2738582" y="3059668"/>
            <a:ext cx="366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AND gate example in the Lecture</a:t>
            </a:r>
            <a:endParaRPr lang="zh-HK" altLang="en-US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4FD25B2-76F8-6F68-A498-009489BB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82" y="3471998"/>
            <a:ext cx="3666836" cy="32342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A722454-0FFE-3A8E-9B8F-C7151A60EA2B}"/>
              </a:ext>
            </a:extLst>
          </p:cNvPr>
          <p:cNvSpPr txBox="1"/>
          <p:nvPr/>
        </p:nvSpPr>
        <p:spPr>
          <a:xfrm>
            <a:off x="6548581" y="4706138"/>
            <a:ext cx="229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Voltage Reference</a:t>
            </a:r>
          </a:p>
          <a:p>
            <a:pPr algn="ctr"/>
            <a:r>
              <a:rPr lang="en-US" altLang="zh-HK" dirty="0"/>
              <a:t>(Details see Lec02)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8161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C3448F-6494-4B5E-BD0D-58BC849E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99EDA3-D518-4799-BC7C-0F5CC9CA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17</a:t>
            </a:fld>
            <a:endParaRPr lang="en-US" altLang="zh-TW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13E2E1-B8C8-410E-B5FB-5BA843B5F1D6}"/>
              </a:ext>
            </a:extLst>
          </p:cNvPr>
          <p:cNvSpPr/>
          <p:nvPr/>
        </p:nvSpPr>
        <p:spPr>
          <a:xfrm>
            <a:off x="8302171" y="38100"/>
            <a:ext cx="765629" cy="629557"/>
          </a:xfrm>
          <a:prstGeom prst="rect">
            <a:avLst/>
          </a:prstGeom>
          <a:solidFill>
            <a:srgbClr val="E7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EC8927-158A-49E8-92AC-48AB6D96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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Synthesis, Implementation, Bitstream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084C3BA6-3F84-4B95-9B86-ED0945EC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7"/>
            <a:ext cx="8991600" cy="1383411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Click “Generate Bitstream”</a:t>
            </a:r>
          </a:p>
          <a:p>
            <a:pPr lvl="1"/>
            <a:r>
              <a:rPr lang="en-US" altLang="zh-TW" dirty="0"/>
              <a:t>Automatically run Synthesis, Implementation, and Generate Bitstream in sequence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9356EA-9DE9-748C-C41A-A867E481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6" y="2225139"/>
            <a:ext cx="8260319" cy="4328062"/>
          </a:xfrm>
          <a:prstGeom prst="rect">
            <a:avLst/>
          </a:prstGeom>
        </p:spPr>
      </p:pic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F3472369-1246-8623-EEB7-68D99306DC12}"/>
              </a:ext>
            </a:extLst>
          </p:cNvPr>
          <p:cNvCxnSpPr>
            <a:cxnSpLocks/>
          </p:cNvCxnSpPr>
          <p:nvPr/>
        </p:nvCxnSpPr>
        <p:spPr>
          <a:xfrm>
            <a:off x="138418" y="5765618"/>
            <a:ext cx="24537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9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C06D4E-1ED3-4C14-BC83-89F304B7BAFE}"/>
              </a:ext>
            </a:extLst>
          </p:cNvPr>
          <p:cNvSpPr/>
          <p:nvPr/>
        </p:nvSpPr>
        <p:spPr>
          <a:xfrm>
            <a:off x="8302171" y="38100"/>
            <a:ext cx="765629" cy="629557"/>
          </a:xfrm>
          <a:prstGeom prst="rect">
            <a:avLst/>
          </a:prstGeom>
          <a:solidFill>
            <a:srgbClr val="E7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D19B5A-AD7C-4FDA-ADFA-58AFB2A0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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Synthesis, Implementation, Bitstream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C9ED89-5E30-40B9-AA89-0B23E0E8B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there is no error, then you will see the successful message as shown on the picture: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471765-1470-47AF-B124-79B1C134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243CD5-042F-4DCC-A270-945A2827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1CE46E-9BB3-2A3A-A682-83AB13E06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/>
          <a:stretch/>
        </p:blipFill>
        <p:spPr>
          <a:xfrm>
            <a:off x="696285" y="2022316"/>
            <a:ext cx="7605885" cy="43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7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9DD67-4FFC-7E46-9C66-31F0C401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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Download/Program </a:t>
            </a:r>
            <a:r>
              <a:rPr lang="en-US" altLang="zh-TW" dirty="0"/>
              <a:t>Y</a:t>
            </a:r>
            <a:r>
              <a:rPr lang="en-US" altLang="zh-CN" dirty="0"/>
              <a:t>our </a:t>
            </a:r>
            <a:r>
              <a:rPr lang="en-US" altLang="zh-TW" dirty="0"/>
              <a:t>D</a:t>
            </a:r>
            <a:r>
              <a:rPr lang="en-US" altLang="zh-CN" dirty="0"/>
              <a:t>esign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49EE-451C-644A-A49C-096729A1C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Click “Open Hardware Manager” -&gt; “OK”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Make sure your FPGA is connected to PC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24D7F1-4B6B-0E42-8FB8-0C2E62EF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CENG3430 Lab02: First Program on ZedBoard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229302-0777-E84A-A44C-A08B7223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19</a:t>
            </a:fld>
            <a:endParaRPr lang="en-US" altLang="zh-TW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642DFF-3562-CC80-53E8-3AD0FB2CF77B}"/>
              </a:ext>
            </a:extLst>
          </p:cNvPr>
          <p:cNvGrpSpPr/>
          <p:nvPr/>
        </p:nvGrpSpPr>
        <p:grpSpPr>
          <a:xfrm>
            <a:off x="1092661" y="2195414"/>
            <a:ext cx="6541322" cy="4005065"/>
            <a:chOff x="533400" y="2130804"/>
            <a:chExt cx="7222933" cy="442239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800A0E-969B-0C15-FE4C-BBCACECC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2130804"/>
              <a:ext cx="7222933" cy="4422396"/>
            </a:xfrm>
            <a:prstGeom prst="rect">
              <a:avLst/>
            </a:prstGeom>
          </p:spPr>
        </p:pic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F9AFDA74-F98C-4C49-A66D-DC6E8442B9E0}"/>
                </a:ext>
              </a:extLst>
            </p:cNvPr>
            <p:cNvSpPr/>
            <p:nvPr/>
          </p:nvSpPr>
          <p:spPr>
            <a:xfrm>
              <a:off x="3945193" y="3814910"/>
              <a:ext cx="255247" cy="1677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35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9002-A621-E241-A186-621A862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Setup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Zedboard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15477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5A7F6-C12C-B64D-A344-50E154C0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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CN" dirty="0"/>
              <a:t>Download/Program </a:t>
            </a:r>
            <a:r>
              <a:rPr lang="en-US" altLang="zh-TW" dirty="0"/>
              <a:t>Y</a:t>
            </a:r>
            <a:r>
              <a:rPr lang="en-US" altLang="zh-CN" dirty="0"/>
              <a:t>our </a:t>
            </a:r>
            <a:r>
              <a:rPr lang="en-US" altLang="zh-TW" dirty="0"/>
              <a:t>D</a:t>
            </a:r>
            <a:r>
              <a:rPr lang="en-US" altLang="zh-CN" dirty="0"/>
              <a:t>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32BE2-D38B-5D42-9DF8-2AC7B1FF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If </a:t>
            </a:r>
            <a:r>
              <a:rPr lang="en-US" altLang="zh-CN" b="1" dirty="0"/>
              <a:t>Hardware Manager </a:t>
            </a:r>
            <a:r>
              <a:rPr lang="en-US" altLang="zh-CN" dirty="0"/>
              <a:t>reports </a:t>
            </a:r>
            <a:r>
              <a:rPr lang="en-US" altLang="zh-CN" b="1" dirty="0"/>
              <a:t>unconnected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press </a:t>
            </a:r>
            <a:r>
              <a:rPr lang="en-US" altLang="zh-CN" b="1" dirty="0">
                <a:solidFill>
                  <a:srgbClr val="FF0000"/>
                </a:solidFill>
              </a:rPr>
              <a:t>Open target </a:t>
            </a:r>
            <a:r>
              <a:rPr lang="en-US" altLang="zh-CN" dirty="0">
                <a:solidFill>
                  <a:srgbClr val="FF0000"/>
                </a:solidFill>
              </a:rPr>
              <a:t>and select </a:t>
            </a:r>
            <a:r>
              <a:rPr lang="en-US" altLang="zh-CN" b="1" dirty="0">
                <a:solidFill>
                  <a:srgbClr val="FF0000"/>
                </a:solidFill>
              </a:rPr>
              <a:t>Auto Connect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After the system successfully connected to the </a:t>
            </a:r>
            <a:r>
              <a:rPr lang="en-US" altLang="zh-CN" dirty="0" err="1"/>
              <a:t>ZedBoard</a:t>
            </a:r>
            <a:r>
              <a:rPr lang="en-US" altLang="zh-CN" dirty="0"/>
              <a:t> press </a:t>
            </a:r>
            <a:r>
              <a:rPr lang="en-US" altLang="zh-CN" b="1">
                <a:solidFill>
                  <a:srgbClr val="FF0000"/>
                </a:solidFill>
              </a:rPr>
              <a:t>Program device</a:t>
            </a:r>
            <a:r>
              <a:rPr lang="en-US" altLang="zh-CN">
                <a:solidFill>
                  <a:srgbClr val="FF0000"/>
                </a:solidFill>
              </a:rPr>
              <a:t>. </a:t>
            </a:r>
            <a:r>
              <a:rPr lang="en-US" altLang="zh-CN" dirty="0">
                <a:solidFill>
                  <a:srgbClr val="FF0000"/>
                </a:solidFill>
              </a:rPr>
              <a:t>Then press </a:t>
            </a:r>
            <a:r>
              <a:rPr lang="en-US" altLang="zh-CN" b="1" dirty="0">
                <a:solidFill>
                  <a:srgbClr val="FF0000"/>
                </a:solidFill>
              </a:rPr>
              <a:t>Program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When the programming is successfully done the </a:t>
            </a:r>
            <a:r>
              <a:rPr lang="en-US" altLang="zh-CN" b="1" dirty="0">
                <a:solidFill>
                  <a:srgbClr val="FF0000"/>
                </a:solidFill>
              </a:rPr>
              <a:t>blue LED </a:t>
            </a:r>
            <a:r>
              <a:rPr lang="en-US" altLang="zh-CN" dirty="0">
                <a:solidFill>
                  <a:srgbClr val="FF0000"/>
                </a:solidFill>
              </a:rPr>
              <a:t>on the </a:t>
            </a:r>
            <a:r>
              <a:rPr lang="en-US" altLang="zh-CN" dirty="0" err="1">
                <a:solidFill>
                  <a:srgbClr val="FF0000"/>
                </a:solidFill>
              </a:rPr>
              <a:t>ZedBoard</a:t>
            </a:r>
            <a:r>
              <a:rPr lang="en-US" altLang="zh-CN" dirty="0">
                <a:solidFill>
                  <a:srgbClr val="FF0000"/>
                </a:solidFill>
              </a:rPr>
              <a:t> will turn on.</a:t>
            </a:r>
          </a:p>
          <a:p>
            <a:endParaRPr kumimoji="1" lang="zh-CN" altLang="en-US" sz="3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2AD857-4275-8046-B091-CEDF3449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CENG3430 Lab02: First Program on ZedBoard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50DEF6-85F3-CA4A-8678-594B9012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C8B489-AB98-1692-A624-F14AB4379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26222" b="-2"/>
          <a:stretch/>
        </p:blipFill>
        <p:spPr>
          <a:xfrm>
            <a:off x="343950" y="4401487"/>
            <a:ext cx="3662778" cy="1955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C833FB-823D-9E27-6A16-E0151C4F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2"/>
          <a:stretch/>
        </p:blipFill>
        <p:spPr>
          <a:xfrm>
            <a:off x="4445000" y="4401487"/>
            <a:ext cx="462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F2DDF-1358-44CD-B10B-D3720E27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solidFill>
                  <a:srgbClr val="750F6D"/>
                </a:solidFill>
                <a:sym typeface="Wingdings" panose="05000000000000000000" pitchFamily="2" charset="2"/>
              </a:rPr>
              <a:t> </a:t>
            </a:r>
            <a:r>
              <a:rPr lang="en-US" altLang="zh-TW" sz="3600" b="1" dirty="0">
                <a:solidFill>
                  <a:srgbClr val="750F6D"/>
                </a:solidFill>
              </a:rPr>
              <a:t>Verify</a:t>
            </a:r>
            <a:r>
              <a:rPr lang="en-US" altLang="zh-TW" sz="3600" b="1" dirty="0"/>
              <a:t> Your Design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on </a:t>
            </a:r>
            <a:r>
              <a:rPr lang="en-US" altLang="zh-TW" sz="3600" b="1" dirty="0" err="1"/>
              <a:t>ZedBoard</a:t>
            </a:r>
            <a:endParaRPr lang="zh-HK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CAA27A-824E-48F2-8F98-35A2972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96768-1B30-4606-86B5-E9642AB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21</a:t>
            </a:fld>
            <a:endParaRPr lang="en-US" altLang="zh-TW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FEF4348A-4284-2941-9674-77CF43A60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8"/>
            <a:ext cx="8991600" cy="6858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Verify the design using </a:t>
            </a:r>
            <a:r>
              <a:rPr lang="en-US" altLang="zh-CN" dirty="0">
                <a:solidFill>
                  <a:srgbClr val="FF0000"/>
                </a:solidFill>
              </a:rPr>
              <a:t>SW0, SW5, BTNC</a:t>
            </a:r>
            <a:endParaRPr lang="en-US" altLang="zh-CN" dirty="0"/>
          </a:p>
          <a:p>
            <a:endParaRPr kumimoji="1" lang="zh-CN" altLang="en-US" sz="3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8DD9A6B-3ED4-0B06-643C-E5D7B65A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10" y="2412005"/>
            <a:ext cx="6107980" cy="29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9002-A621-E241-A186-621A862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Lab02 – Task 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7861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F2DDF-1358-44CD-B10B-D3720E27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Task 2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9F02B-1199-4FF0-AE3F-E1859BB4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Same design procedure as Task 1</a:t>
            </a:r>
          </a:p>
          <a:p>
            <a:r>
              <a:rPr lang="en-US" altLang="zh-TW" b="1" dirty="0"/>
              <a:t>Reusing the Full Adder to build a 3-bit Full Adder</a:t>
            </a:r>
            <a:endParaRPr lang="en-US" altLang="zh-TW" dirty="0"/>
          </a:p>
          <a:p>
            <a:endParaRPr lang="zh-HK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CAA27A-824E-48F2-8F98-35A2972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96768-1B30-4606-86B5-E9642AB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23</a:t>
            </a:fld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48AF082-C5C5-BD6B-764C-FD59B6F66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7" y="2503920"/>
            <a:ext cx="7311686" cy="32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4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2CC7B-D606-1F21-F156-7E6B6E97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ym typeface="Wingdings" panose="05000000000000000000" pitchFamily="2" charset="2"/>
              </a:rPr>
              <a:t>Step 1. Create a new design source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F1E3B-3086-6A03-C078-857D96665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Create a new design source called “</a:t>
            </a:r>
            <a:r>
              <a:rPr lang="en-US" altLang="zh-H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lab02</a:t>
            </a:r>
            <a:r>
              <a:rPr lang="en-US" altLang="zh-HK" dirty="0"/>
              <a:t>”</a:t>
            </a:r>
          </a:p>
          <a:p>
            <a:r>
              <a:rPr lang="en-US" altLang="zh-HK" dirty="0"/>
              <a:t>The entity should be like this</a:t>
            </a:r>
          </a:p>
          <a:p>
            <a:endParaRPr lang="en-US" altLang="zh-HK" dirty="0"/>
          </a:p>
          <a:p>
            <a:endParaRPr lang="en-US" altLang="zh-HK" dirty="0"/>
          </a:p>
          <a:p>
            <a:endParaRPr lang="en-US" altLang="zh-HK" dirty="0"/>
          </a:p>
          <a:p>
            <a:endParaRPr lang="en-US" altLang="zh-HK" dirty="0"/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>
                <a:solidFill>
                  <a:srgbClr val="FF0000"/>
                </a:solidFill>
              </a:rPr>
              <a:t>Must use component and port map</a:t>
            </a:r>
            <a:r>
              <a:rPr lang="en-US" altLang="zh-HK" dirty="0"/>
              <a:t> to implement the 3-bit Full Adder by reusing the Full Adder module</a:t>
            </a:r>
          </a:p>
          <a:p>
            <a:pPr lvl="1"/>
            <a:r>
              <a:rPr lang="en-US" altLang="zh-HK" dirty="0">
                <a:solidFill>
                  <a:srgbClr val="FF0000"/>
                </a:solidFill>
              </a:rPr>
              <a:t>The syntax of specifying a bit in </a:t>
            </a:r>
            <a:r>
              <a:rPr lang="en-US" altLang="zh-HK" dirty="0" err="1">
                <a:solidFill>
                  <a:srgbClr val="FF0000"/>
                </a:solidFill>
              </a:rPr>
              <a:t>std_logic_vector</a:t>
            </a:r>
            <a:r>
              <a:rPr lang="en-US" altLang="zh-HK" dirty="0">
                <a:solidFill>
                  <a:srgbClr val="FF0000"/>
                </a:solidFill>
              </a:rPr>
              <a:t> is </a:t>
            </a:r>
            <a:r>
              <a:rPr lang="en-US" altLang="zh-H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A(0)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ABAF89-C1CF-0E1E-7DA4-A1ADD293F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1219D-19B5-5037-EE9D-FF3D466B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24</a:t>
            </a:fld>
            <a:endParaRPr lang="en-US" altLang="zh-TW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589189-EF4A-DC67-1268-6AE9B461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94" y="2119328"/>
            <a:ext cx="5286310" cy="26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F3A15-0B40-234F-BDA0-04DE07C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.xdc File </a:t>
            </a:r>
            <a:r>
              <a:rPr lang="en-US" altLang="zh-CN" dirty="0"/>
              <a:t>S</a:t>
            </a:r>
            <a:r>
              <a:rPr lang="en" altLang="zh-CN" dirty="0"/>
              <a:t>pecification</a:t>
            </a:r>
            <a:endParaRPr kumimoji="1" lang="zh-CN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628CE5-55F1-4F1B-AC50-BA4A8431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F39B4B-A6DD-4D28-A76E-B6E42E45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pic>
        <p:nvPicPr>
          <p:cNvPr id="9" name="圖片 8" descr="一張含有 文字, 電子用品, 電路 的圖片">
            <a:extLst>
              <a:ext uri="{FF2B5EF4-FFF2-40B4-BE49-F238E27FC236}">
                <a16:creationId xmlns:a16="http://schemas.microsoft.com/office/drawing/2014/main" id="{018EBF1A-3D32-F5DF-4C88-04DFF09AC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t="70188" r="9071"/>
          <a:stretch/>
        </p:blipFill>
        <p:spPr>
          <a:xfrm>
            <a:off x="239095" y="4244108"/>
            <a:ext cx="8600105" cy="2309092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2BEC84C-5747-0D6E-F111-7B0CE3B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8"/>
            <a:ext cx="8991600" cy="3310012"/>
          </a:xfrm>
        </p:spPr>
        <p:txBody>
          <a:bodyPr/>
          <a:lstStyle/>
          <a:p>
            <a:r>
              <a:rPr lang="en-US" altLang="zh-CN" dirty="0"/>
              <a:t>Double Click “lab02.xdc” file</a:t>
            </a:r>
          </a:p>
          <a:p>
            <a:r>
              <a:rPr lang="en-US" altLang="zh-CN" dirty="0"/>
              <a:t>Fill in the constrains with pin ID and voltage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 SW5 - SW7 (A[0]: SW5, A[1]: SW6, …)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B  SW0 - SW2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Cin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 BTNC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Sum  LED0 - LED3</a:t>
            </a:r>
            <a:endParaRPr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Specifying a </a:t>
            </a:r>
            <a:r>
              <a:rPr lang="en-US" altLang="zh-CN" dirty="0">
                <a:solidFill>
                  <a:srgbClr val="FF0000"/>
                </a:solidFill>
              </a:rPr>
              <a:t>pin in </a:t>
            </a:r>
            <a:r>
              <a:rPr lang="en-US" altLang="zh-CN" dirty="0" err="1">
                <a:solidFill>
                  <a:srgbClr val="FF0000"/>
                </a:solidFill>
              </a:rPr>
              <a:t>std_logic_vector</a:t>
            </a:r>
            <a:r>
              <a:rPr lang="en-US" altLang="zh-CN" dirty="0">
                <a:solidFill>
                  <a:srgbClr val="FF0000"/>
                </a:solidFill>
              </a:rPr>
              <a:t> is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A[0]</a:t>
            </a:r>
            <a:endParaRPr kumimoji="1"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945C43-98BD-B33E-04B3-A38A8E69E4FE}"/>
              </a:ext>
            </a:extLst>
          </p:cNvPr>
          <p:cNvSpPr/>
          <p:nvPr/>
        </p:nvSpPr>
        <p:spPr>
          <a:xfrm>
            <a:off x="4913539" y="5310907"/>
            <a:ext cx="1205762" cy="81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5A83A1-9AA0-99CE-3FE8-749CEFF6BB28}"/>
              </a:ext>
            </a:extLst>
          </p:cNvPr>
          <p:cNvSpPr/>
          <p:nvPr/>
        </p:nvSpPr>
        <p:spPr>
          <a:xfrm>
            <a:off x="3024703" y="5329380"/>
            <a:ext cx="1205761" cy="794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D6D5CF-6919-0860-3766-CB95F4F48311}"/>
              </a:ext>
            </a:extLst>
          </p:cNvPr>
          <p:cNvSpPr/>
          <p:nvPr/>
        </p:nvSpPr>
        <p:spPr>
          <a:xfrm>
            <a:off x="4470400" y="5098470"/>
            <a:ext cx="1648901" cy="212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E5501A-7C89-7DE5-BB47-2BD5F41BCBF1}"/>
              </a:ext>
            </a:extLst>
          </p:cNvPr>
          <p:cNvSpPr/>
          <p:nvPr/>
        </p:nvSpPr>
        <p:spPr>
          <a:xfrm>
            <a:off x="7211395" y="5098470"/>
            <a:ext cx="515032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0195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1B68E-42A0-667A-C093-A9705D2C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Demo Video Specification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D8A5B-ACD5-E748-167D-B1089C4C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Since 3-bit Full Adder has 128 test cases,</a:t>
            </a:r>
            <a:r>
              <a:rPr lang="zh-HK" altLang="en-US" dirty="0"/>
              <a:t> </a:t>
            </a:r>
            <a:r>
              <a:rPr lang="en-US" altLang="zh-HK" dirty="0"/>
              <a:t>we</a:t>
            </a:r>
            <a:r>
              <a:rPr lang="zh-HK" altLang="en-US" dirty="0"/>
              <a:t> </a:t>
            </a:r>
            <a:r>
              <a:rPr lang="en-US" altLang="zh-HK" dirty="0"/>
              <a:t>only</a:t>
            </a:r>
            <a:r>
              <a:rPr lang="zh-HK" altLang="en-US" dirty="0"/>
              <a:t> </a:t>
            </a:r>
            <a:r>
              <a:rPr lang="en-US" altLang="zh-HK" dirty="0"/>
              <a:t>require</a:t>
            </a:r>
            <a:r>
              <a:rPr lang="zh-HK" altLang="en-US" dirty="0"/>
              <a:t> </a:t>
            </a:r>
            <a:r>
              <a:rPr lang="en-US" altLang="zh-HK" dirty="0"/>
              <a:t>you to </a:t>
            </a:r>
            <a:r>
              <a:rPr lang="en-US" altLang="zh-HK" dirty="0">
                <a:solidFill>
                  <a:srgbClr val="FF0000"/>
                </a:solidFill>
              </a:rPr>
              <a:t>demonstrate 5 test cases through demo video</a:t>
            </a:r>
          </a:p>
          <a:p>
            <a:r>
              <a:rPr lang="en-US" altLang="zh-HK" dirty="0"/>
              <a:t>Each test case </a:t>
            </a:r>
            <a:r>
              <a:rPr lang="en-US" altLang="zh-HK" dirty="0">
                <a:solidFill>
                  <a:srgbClr val="FF0000"/>
                </a:solidFill>
              </a:rPr>
              <a:t>must present the result </a:t>
            </a:r>
            <a:r>
              <a:rPr lang="en-US" altLang="zh-HK" b="1" dirty="0">
                <a:solidFill>
                  <a:srgbClr val="FF0000"/>
                </a:solidFill>
              </a:rPr>
              <a:t>with AND without the </a:t>
            </a:r>
            <a:r>
              <a:rPr lang="en-US" altLang="zh-HK" b="1" dirty="0" err="1">
                <a:solidFill>
                  <a:srgbClr val="FF0000"/>
                </a:solidFill>
              </a:rPr>
              <a:t>Cin</a:t>
            </a:r>
            <a:r>
              <a:rPr lang="en-US" altLang="zh-HK" b="1" dirty="0">
                <a:solidFill>
                  <a:srgbClr val="FF0000"/>
                </a:solidFill>
              </a:rPr>
              <a:t>=‘1’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E5A8D7-0EAF-6102-85E8-A344EE82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D13359-7928-0164-E250-4B61F07E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26</a:t>
            </a:fld>
            <a:endParaRPr lang="en-US" altLang="zh-TW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4ADD673-C866-9D52-3A53-881B930C9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4458"/>
              </p:ext>
            </p:extLst>
          </p:nvPr>
        </p:nvGraphicFramePr>
        <p:xfrm>
          <a:off x="1524000" y="3502115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19524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47422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824053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4263437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27116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Input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Expected Output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591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+mj-lt"/>
                        </a:rPr>
                        <a:t>Case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B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 err="1">
                          <a:solidFill>
                            <a:schemeClr val="tx1"/>
                          </a:solidFill>
                          <a:latin typeface="+mj-lt"/>
                        </a:rPr>
                        <a:t>Cin</a:t>
                      </a:r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=0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 err="1">
                          <a:solidFill>
                            <a:schemeClr val="tx1"/>
                          </a:solidFill>
                          <a:latin typeface="+mj-lt"/>
                        </a:rPr>
                        <a:t>Cin</a:t>
                      </a:r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=1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90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33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5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64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zh-HK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0111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1000</a:t>
                      </a:r>
                      <a:endParaRPr lang="zh-HK" alt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780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53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6721C-E31A-43FD-8400-3EBCB64A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Lab</a:t>
            </a:r>
            <a:r>
              <a:rPr lang="en-US" altLang="zh-CN" dirty="0"/>
              <a:t>02</a:t>
            </a:r>
            <a:r>
              <a:rPr lang="en-US" altLang="zh-HK" dirty="0"/>
              <a:t>: Submission File Checklist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36CB31-BC48-4F2E-B3CB-3363D5B4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CENG3430 Lab02: First Program on </a:t>
            </a:r>
            <a:r>
              <a:rPr lang="en-US" altLang="zh-TW" dirty="0" err="1"/>
              <a:t>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E7A35F-4B11-473D-80D5-931D0ACE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sp>
        <p:nvSpPr>
          <p:cNvPr id="8" name="矩形: 剪去單一角落 5">
            <a:extLst>
              <a:ext uri="{FF2B5EF4-FFF2-40B4-BE49-F238E27FC236}">
                <a16:creationId xmlns:a16="http://schemas.microsoft.com/office/drawing/2014/main" id="{6A49EBAE-69ED-E344-A906-A9425DC65458}"/>
              </a:ext>
            </a:extLst>
          </p:cNvPr>
          <p:cNvSpPr/>
          <p:nvPr/>
        </p:nvSpPr>
        <p:spPr>
          <a:xfrm>
            <a:off x="4040865" y="1004019"/>
            <a:ext cx="1383890" cy="814812"/>
          </a:xfrm>
          <a:prstGeom prst="snip1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Lab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02</a:t>
            </a:r>
            <a:r>
              <a:rPr lang="en-US" altLang="zh-HK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.zip</a:t>
            </a:r>
            <a:endParaRPr lang="zh-HK" alt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13" name="直線接點 11">
            <a:extLst>
              <a:ext uri="{FF2B5EF4-FFF2-40B4-BE49-F238E27FC236}">
                <a16:creationId xmlns:a16="http://schemas.microsoft.com/office/drawing/2014/main" id="{CE0C97F6-0852-044A-9400-55A92AF983D5}"/>
              </a:ext>
            </a:extLst>
          </p:cNvPr>
          <p:cNvCxnSpPr>
            <a:cxnSpLocks/>
            <a:stCxn id="8" idx="1"/>
            <a:endCxn id="3" idx="0"/>
          </p:cNvCxnSpPr>
          <p:nvPr/>
        </p:nvCxnSpPr>
        <p:spPr>
          <a:xfrm flipH="1">
            <a:off x="1854498" y="1818831"/>
            <a:ext cx="2878312" cy="6142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字方塊 48">
            <a:extLst>
              <a:ext uri="{FF2B5EF4-FFF2-40B4-BE49-F238E27FC236}">
                <a16:creationId xmlns:a16="http://schemas.microsoft.com/office/drawing/2014/main" id="{D3C2EC2C-9FB1-BB42-94D9-607DE313643E}"/>
              </a:ext>
            </a:extLst>
          </p:cNvPr>
          <p:cNvSpPr txBox="1"/>
          <p:nvPr/>
        </p:nvSpPr>
        <p:spPr>
          <a:xfrm>
            <a:off x="276793" y="4981495"/>
            <a:ext cx="88680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Char char="•"/>
            </a:pPr>
            <a:r>
              <a:rPr lang="en-US" altLang="zh-HK" sz="2400" b="1" dirty="0"/>
              <a:t> Submission Rule: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sz="2000" dirty="0"/>
              <a:t>Submit </a:t>
            </a:r>
            <a:r>
              <a:rPr lang="en-US" altLang="zh-HK" sz="2000" dirty="0">
                <a:solidFill>
                  <a:srgbClr val="FF0000"/>
                </a:solidFill>
              </a:rPr>
              <a:t>the zip file following the above format</a:t>
            </a:r>
            <a:r>
              <a:rPr lang="en-US" altLang="zh-HK" sz="2000" dirty="0"/>
              <a:t> to </a:t>
            </a:r>
            <a:r>
              <a:rPr lang="en-US" altLang="zh-HK" sz="2000" dirty="0">
                <a:hlinkClick r:id="rId2"/>
              </a:rPr>
              <a:t>Blackboard</a:t>
            </a:r>
            <a:endParaRPr lang="en-US" altLang="zh-HK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HK" sz="2000" dirty="0"/>
              <a:t>Deadline: </a:t>
            </a:r>
            <a:r>
              <a:rPr lang="en-US" altLang="zh-HK" sz="2000" b="1" dirty="0">
                <a:solidFill>
                  <a:srgbClr val="FF0000"/>
                </a:solidFill>
              </a:rPr>
              <a:t>14:30 on </a:t>
            </a:r>
            <a:r>
              <a:rPr lang="en-US" altLang="zh-CN" sz="2000" b="1" dirty="0">
                <a:solidFill>
                  <a:srgbClr val="FF0000"/>
                </a:solidFill>
              </a:rPr>
              <a:t>30</a:t>
            </a:r>
            <a:r>
              <a:rPr lang="en-US" altLang="zh-HK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Jan</a:t>
            </a:r>
            <a:r>
              <a:rPr lang="en-US" altLang="zh-HK" sz="2000" b="1" dirty="0">
                <a:solidFill>
                  <a:srgbClr val="FF0000"/>
                </a:solidFill>
              </a:rPr>
              <a:t>. </a:t>
            </a:r>
            <a:r>
              <a:rPr lang="en-US" altLang="zh-HK" sz="2000" b="1">
                <a:solidFill>
                  <a:srgbClr val="FF0000"/>
                </a:solidFill>
              </a:rPr>
              <a:t>202</a:t>
            </a:r>
            <a:r>
              <a:rPr lang="en-US" altLang="zh-CN" sz="2000" b="1">
                <a:solidFill>
                  <a:srgbClr val="FF0000"/>
                </a:solidFill>
              </a:rPr>
              <a:t>4</a:t>
            </a:r>
            <a:endParaRPr lang="en-US" altLang="zh-HK" sz="2000" b="1" dirty="0">
              <a:solidFill>
                <a:srgbClr val="FF0000"/>
              </a:solidFill>
            </a:endParaRPr>
          </a:p>
          <a:p>
            <a:pPr marL="1314450" lvl="2" indent="-457200">
              <a:buFont typeface="Wingdings" panose="05000000000000000000" pitchFamily="2" charset="2"/>
              <a:buChar char="Ø"/>
            </a:pPr>
            <a:r>
              <a:rPr lang="en-US" altLang="zh-HK" sz="2000" dirty="0">
                <a:solidFill>
                  <a:srgbClr val="FF0000"/>
                </a:solidFill>
              </a:rPr>
              <a:t>Late submission is NOT acceptable (unless otherwise approved)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1AAF0F60-B3A0-54CF-60E9-72D7ED1A0AB0}"/>
              </a:ext>
            </a:extLst>
          </p:cNvPr>
          <p:cNvSpPr/>
          <p:nvPr/>
        </p:nvSpPr>
        <p:spPr>
          <a:xfrm>
            <a:off x="1039686" y="2433119"/>
            <a:ext cx="1629624" cy="9958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Consolas" panose="020B0609020204030204" pitchFamily="49" charset="0"/>
              </a:rPr>
              <a:t>lab02.vhd</a:t>
            </a:r>
            <a:endParaRPr lang="zh-HK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9E0414F0-9D30-5B3F-7EA5-C04D13723FE8}"/>
              </a:ext>
            </a:extLst>
          </p:cNvPr>
          <p:cNvSpPr/>
          <p:nvPr/>
        </p:nvSpPr>
        <p:spPr>
          <a:xfrm>
            <a:off x="2922769" y="2433119"/>
            <a:ext cx="1915951" cy="9958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 err="1">
                <a:solidFill>
                  <a:schemeClr val="tx1"/>
                </a:solidFill>
                <a:latin typeface="Consolas" panose="020B0609020204030204" pitchFamily="49" charset="0"/>
              </a:rPr>
              <a:t>full_addr.vhd</a:t>
            </a:r>
            <a:endParaRPr lang="zh-HK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6209763B-464B-9B25-00C3-353549432CDE}"/>
              </a:ext>
            </a:extLst>
          </p:cNvPr>
          <p:cNvSpPr/>
          <p:nvPr/>
        </p:nvSpPr>
        <p:spPr>
          <a:xfrm>
            <a:off x="5105211" y="2433119"/>
            <a:ext cx="1452042" cy="9958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Consolas" panose="020B0609020204030204" pitchFamily="49" charset="0"/>
              </a:rPr>
              <a:t>lab02.xdc</a:t>
            </a:r>
            <a:endParaRPr lang="zh-HK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矩形 15">
            <a:extLst>
              <a:ext uri="{FF2B5EF4-FFF2-40B4-BE49-F238E27FC236}">
                <a16:creationId xmlns:a16="http://schemas.microsoft.com/office/drawing/2014/main" id="{B3A6C6B8-53C1-5344-89F4-9B4E412536AE}"/>
              </a:ext>
            </a:extLst>
          </p:cNvPr>
          <p:cNvSpPr/>
          <p:nvPr/>
        </p:nvSpPr>
        <p:spPr>
          <a:xfrm>
            <a:off x="6823744" y="2427014"/>
            <a:ext cx="1452042" cy="9958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Consolas" panose="020B0609020204030204" pitchFamily="49" charset="0"/>
              </a:rPr>
              <a:t>Demo Video</a:t>
            </a:r>
            <a:endParaRPr lang="zh-HK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直線接點 11">
            <a:extLst>
              <a:ext uri="{FF2B5EF4-FFF2-40B4-BE49-F238E27FC236}">
                <a16:creationId xmlns:a16="http://schemas.microsoft.com/office/drawing/2014/main" id="{82054B3D-C7EB-4741-EA1B-F88765E59489}"/>
              </a:ext>
            </a:extLst>
          </p:cNvPr>
          <p:cNvCxnSpPr>
            <a:cxnSpLocks/>
            <a:stCxn id="8" idx="1"/>
            <a:endCxn id="6" idx="0"/>
          </p:cNvCxnSpPr>
          <p:nvPr/>
        </p:nvCxnSpPr>
        <p:spPr>
          <a:xfrm flipH="1">
            <a:off x="3880745" y="1818831"/>
            <a:ext cx="852065" cy="6142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接點 11">
            <a:extLst>
              <a:ext uri="{FF2B5EF4-FFF2-40B4-BE49-F238E27FC236}">
                <a16:creationId xmlns:a16="http://schemas.microsoft.com/office/drawing/2014/main" id="{39A38DBB-A945-20E7-40BC-F7F83F2AB633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>
            <a:off x="4732810" y="1818831"/>
            <a:ext cx="1098422" cy="6142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接點 11">
            <a:extLst>
              <a:ext uri="{FF2B5EF4-FFF2-40B4-BE49-F238E27FC236}">
                <a16:creationId xmlns:a16="http://schemas.microsoft.com/office/drawing/2014/main" id="{73E3DDCD-E826-3433-3D0D-23C05CAFD9B9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>
            <a:off x="4732810" y="1818831"/>
            <a:ext cx="2816955" cy="60818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左大括弧 40">
            <a:extLst>
              <a:ext uri="{FF2B5EF4-FFF2-40B4-BE49-F238E27FC236}">
                <a16:creationId xmlns:a16="http://schemas.microsoft.com/office/drawing/2014/main" id="{FA10FB79-6241-6A00-BC24-0524E2CFC61A}"/>
              </a:ext>
            </a:extLst>
          </p:cNvPr>
          <p:cNvSpPr/>
          <p:nvPr/>
        </p:nvSpPr>
        <p:spPr>
          <a:xfrm rot="16200000">
            <a:off x="3602155" y="945471"/>
            <a:ext cx="392630" cy="5517567"/>
          </a:xfrm>
          <a:prstGeom prst="leftBrace">
            <a:avLst>
              <a:gd name="adj1" fmla="val 10243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AD9E5FF-B569-AFA4-3E88-7E55C0B9DECE}"/>
              </a:ext>
            </a:extLst>
          </p:cNvPr>
          <p:cNvSpPr txBox="1"/>
          <p:nvPr/>
        </p:nvSpPr>
        <p:spPr>
          <a:xfrm>
            <a:off x="2631319" y="3900570"/>
            <a:ext cx="233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Under Project Folder </a:t>
            </a:r>
            <a:r>
              <a:rPr lang="en-US" altLang="zh-HK" dirty="0">
                <a:sym typeface="Wingdings" panose="05000000000000000000" pitchFamily="2" charset="2"/>
              </a:rPr>
              <a:t> </a:t>
            </a:r>
            <a:r>
              <a:rPr lang="en-US" altLang="zh-H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lab02.srcs</a:t>
            </a:r>
            <a:endParaRPr lang="zh-HK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766A1D-D966-0069-5EED-AC2750EE91BE}"/>
              </a:ext>
            </a:extLst>
          </p:cNvPr>
          <p:cNvSpPr txBox="1"/>
          <p:nvPr/>
        </p:nvSpPr>
        <p:spPr>
          <a:xfrm>
            <a:off x="6668848" y="3563869"/>
            <a:ext cx="233430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>
                <a:solidFill>
                  <a:srgbClr val="FF0000"/>
                </a:solidFill>
              </a:rPr>
              <a:t>Clearly demonstrate the cases with </a:t>
            </a:r>
            <a:r>
              <a:rPr lang="en-US" altLang="zh-CN" dirty="0">
                <a:solidFill>
                  <a:srgbClr val="FF0000"/>
                </a:solidFill>
              </a:rPr>
              <a:t>LED</a:t>
            </a:r>
            <a:r>
              <a:rPr lang="en-US" altLang="zh-HK" dirty="0">
                <a:solidFill>
                  <a:srgbClr val="FF0000"/>
                </a:solidFill>
              </a:rPr>
              <a:t>s, switches, and button</a:t>
            </a:r>
            <a:endParaRPr lang="zh-HK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HK" dirty="0"/>
              <a:t>Thank You!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9434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6EC1B-0F63-1426-5092-CF263FE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Appendix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5FB29-256D-CC23-8122-15BCF27F8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41728"/>
            <a:ext cx="8991600" cy="1859431"/>
          </a:xfrm>
        </p:spPr>
        <p:txBody>
          <a:bodyPr/>
          <a:lstStyle/>
          <a:p>
            <a:r>
              <a:rPr lang="en-US" altLang="zh-CN" sz="2400" dirty="0"/>
              <a:t>Is </a:t>
            </a:r>
            <a:r>
              <a:rPr lang="en-US" altLang="zh-CN" sz="2400" dirty="0" err="1"/>
              <a:t>ZedBoard</a:t>
            </a:r>
            <a:r>
              <a:rPr lang="en-US" altLang="zh-CN" sz="2400" dirty="0"/>
              <a:t> still not listed even after refreshing?</a:t>
            </a:r>
          </a:p>
          <a:p>
            <a:pPr lvl="1"/>
            <a:r>
              <a:rPr lang="en-US" altLang="zh-CN" sz="2000" dirty="0"/>
              <a:t>Plan A: utilize the script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Open the command prompt</a:t>
            </a:r>
          </a:p>
          <a:p>
            <a:pPr lvl="2"/>
            <a:r>
              <a:rPr kumimoji="1" lang="en-US" altLang="zh-CN" sz="1800" dirty="0"/>
              <a:t>Copy the following script to the command prompt.</a:t>
            </a:r>
          </a:p>
          <a:p>
            <a:pPr lvl="2"/>
            <a:r>
              <a:rPr lang="en-US" altLang="zh-CN" sz="1800" dirty="0"/>
              <a:t>R</a:t>
            </a:r>
            <a:r>
              <a:rPr kumimoji="1" lang="en-US" altLang="zh-CN" sz="1800" dirty="0"/>
              <a:t>eopen </a:t>
            </a:r>
            <a:r>
              <a:rPr kumimoji="1" lang="en-US" altLang="zh-CN" sz="1800" dirty="0" err="1"/>
              <a:t>Vivado</a:t>
            </a:r>
            <a:r>
              <a:rPr kumimoji="1" lang="en-US" altLang="zh-CN" sz="1800" dirty="0"/>
              <a:t>, </a:t>
            </a:r>
            <a:r>
              <a:rPr kumimoji="1" lang="en-US" altLang="zh-CN" sz="1800" dirty="0" err="1"/>
              <a:t>ZedBoard</a:t>
            </a:r>
            <a:r>
              <a:rPr kumimoji="1" lang="en-US" altLang="zh-CN" sz="1800" dirty="0"/>
              <a:t> can be found.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4D6CA5-C323-5CD5-E555-EF1DC6E8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428EC-94E7-4EB4-DA5B-7625BE02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29</a:t>
            </a:fld>
            <a:endParaRPr lang="en-US" altLang="zh-TW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39E3FE-F8EE-EEB1-9FF0-9801404D7152}"/>
              </a:ext>
            </a:extLst>
          </p:cNvPr>
          <p:cNvSpPr txBox="1"/>
          <p:nvPr/>
        </p:nvSpPr>
        <p:spPr>
          <a:xfrm>
            <a:off x="1755662" y="2701159"/>
            <a:ext cx="64787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REM set variables</a:t>
            </a:r>
          </a:p>
          <a:p>
            <a:r>
              <a:rPr kumimoji="1" lang="en-US" altLang="zh-CN" sz="800" dirty="0"/>
              <a:t>SET </a:t>
            </a:r>
            <a:r>
              <a:rPr kumimoji="1" lang="en-US" altLang="zh-CN" sz="800" dirty="0" err="1"/>
              <a:t>https_proxy</a:t>
            </a:r>
            <a:r>
              <a:rPr kumimoji="1" lang="en-US" altLang="zh-CN" sz="800" dirty="0"/>
              <a:t>=proxy.cse.cuhk.edu.hk:8000</a:t>
            </a:r>
          </a:p>
          <a:p>
            <a:r>
              <a:rPr kumimoji="1" lang="en-US" altLang="zh-CN" sz="800" dirty="0"/>
              <a:t>SET DOWNLOAD_URL=https://</a:t>
            </a:r>
            <a:r>
              <a:rPr kumimoji="1" lang="en-US" altLang="zh-CN" sz="800" dirty="0" err="1"/>
              <a:t>github.com</a:t>
            </a:r>
            <a:r>
              <a:rPr kumimoji="1" lang="en-US" altLang="zh-CN" sz="800" dirty="0"/>
              <a:t>/</a:t>
            </a:r>
            <a:r>
              <a:rPr kumimoji="1" lang="en-US" altLang="zh-CN" sz="800" dirty="0" err="1"/>
              <a:t>Digilent</a:t>
            </a:r>
            <a:r>
              <a:rPr kumimoji="1" lang="en-US" altLang="zh-CN" sz="800" dirty="0"/>
              <a:t>/</a:t>
            </a:r>
            <a:r>
              <a:rPr kumimoji="1" lang="en-US" altLang="zh-CN" sz="800" dirty="0" err="1"/>
              <a:t>vivado</a:t>
            </a:r>
            <a:r>
              <a:rPr kumimoji="1" lang="en-US" altLang="zh-CN" sz="800" dirty="0"/>
              <a:t>-boards/archive/</a:t>
            </a:r>
            <a:r>
              <a:rPr kumimoji="1" lang="en-US" altLang="zh-CN" sz="800" dirty="0" err="1"/>
              <a:t>master.zip</a:t>
            </a:r>
            <a:endParaRPr kumimoji="1" lang="en-US" altLang="zh-CN" sz="800" dirty="0"/>
          </a:p>
          <a:p>
            <a:r>
              <a:rPr kumimoji="1" lang="en-US" altLang="zh-CN" sz="800" dirty="0"/>
              <a:t>SET DOWNLOAD_PATH=C:\temp</a:t>
            </a:r>
          </a:p>
          <a:p>
            <a:r>
              <a:rPr kumimoji="1" lang="en-US" altLang="zh-CN" sz="800" dirty="0"/>
              <a:t>SET UNZIP_PATH=C:\temp\</a:t>
            </a:r>
          </a:p>
          <a:p>
            <a:r>
              <a:rPr kumimoji="1" lang="en-US" altLang="zh-CN" sz="800" dirty="0"/>
              <a:t>SET DEST_PATH=C:\Xilinx\</a:t>
            </a:r>
            <a:r>
              <a:rPr kumimoji="1" lang="en-US" altLang="zh-CN" sz="800" dirty="0" err="1"/>
              <a:t>Vivado</a:t>
            </a:r>
            <a:r>
              <a:rPr kumimoji="1" lang="en-US" altLang="zh-CN" sz="800" dirty="0"/>
              <a:t>\2023.2\data\boards\</a:t>
            </a:r>
            <a:r>
              <a:rPr kumimoji="1" lang="en-US" altLang="zh-CN" sz="800" dirty="0" err="1"/>
              <a:t>board_files</a:t>
            </a:r>
            <a:endParaRPr kumimoji="1" lang="en-US" altLang="zh-CN" sz="800" dirty="0"/>
          </a:p>
          <a:p>
            <a:r>
              <a:rPr kumimoji="1" lang="en-US" altLang="zh-CN" sz="800" dirty="0"/>
              <a:t>REM create folders</a:t>
            </a:r>
          </a:p>
          <a:p>
            <a:r>
              <a:rPr kumimoji="1" lang="en-US" altLang="zh-CN" sz="800" dirty="0"/>
              <a:t>IF NOT EXIST %DOWNLOAD_PATH% (</a:t>
            </a:r>
          </a:p>
          <a:p>
            <a:r>
              <a:rPr kumimoji="1" lang="en-US" altLang="zh-CN" sz="800" dirty="0" err="1"/>
              <a:t>mkdir</a:t>
            </a:r>
            <a:r>
              <a:rPr kumimoji="1" lang="en-US" altLang="zh-CN" sz="800" dirty="0"/>
              <a:t> %DOWNLOAD_PATH%</a:t>
            </a:r>
          </a:p>
          <a:p>
            <a:r>
              <a:rPr kumimoji="1" lang="en-US" altLang="zh-CN" sz="800" dirty="0"/>
              <a:t>)</a:t>
            </a:r>
          </a:p>
          <a:p>
            <a:r>
              <a:rPr kumimoji="1" lang="en-US" altLang="zh-CN" sz="800" dirty="0"/>
              <a:t>IF NOT EXIST %DEST_PATH% (</a:t>
            </a:r>
          </a:p>
          <a:p>
            <a:r>
              <a:rPr kumimoji="1" lang="en-US" altLang="zh-CN" sz="800" dirty="0" err="1"/>
              <a:t>mkdir</a:t>
            </a:r>
            <a:r>
              <a:rPr kumimoji="1" lang="en-US" altLang="zh-CN" sz="800" dirty="0"/>
              <a:t> %DEST_PATH%</a:t>
            </a:r>
          </a:p>
          <a:p>
            <a:r>
              <a:rPr kumimoji="1" lang="en-US" altLang="zh-CN" sz="800" dirty="0"/>
              <a:t>)</a:t>
            </a:r>
          </a:p>
          <a:p>
            <a:r>
              <a:rPr kumimoji="1" lang="en-US" altLang="zh-CN" sz="800" dirty="0"/>
              <a:t>REM download board files</a:t>
            </a:r>
          </a:p>
          <a:p>
            <a:r>
              <a:rPr kumimoji="1" lang="en-US" altLang="zh-CN" sz="800" dirty="0"/>
              <a:t>curl -Lk -o %DOWNLOAD_PATH%\</a:t>
            </a:r>
            <a:r>
              <a:rPr kumimoji="1" lang="en-US" altLang="zh-CN" sz="800" dirty="0" err="1"/>
              <a:t>master.zip</a:t>
            </a:r>
            <a:r>
              <a:rPr kumimoji="1" lang="en-US" altLang="zh-CN" sz="800" dirty="0"/>
              <a:t> %DOWNLOAD_URL%</a:t>
            </a:r>
          </a:p>
          <a:p>
            <a:r>
              <a:rPr kumimoji="1" lang="en-US" altLang="zh-CN" sz="800" dirty="0"/>
              <a:t>REM unzip board files</a:t>
            </a:r>
          </a:p>
          <a:p>
            <a:r>
              <a:rPr kumimoji="1" lang="en-US" altLang="zh-CN" sz="800" dirty="0"/>
              <a:t>IF EXIST %DOWNLOAD_PATH%\</a:t>
            </a:r>
            <a:r>
              <a:rPr kumimoji="1" lang="en-US" altLang="zh-CN" sz="800" dirty="0" err="1"/>
              <a:t>master.zip</a:t>
            </a:r>
            <a:r>
              <a:rPr kumimoji="1" lang="en-US" altLang="zh-CN" sz="800" dirty="0"/>
              <a:t> (</a:t>
            </a:r>
          </a:p>
          <a:p>
            <a:r>
              <a:rPr kumimoji="1" lang="en-US" altLang="zh-CN" sz="800" dirty="0"/>
              <a:t>PowerShell -Command "Expand-Archive -Path '%DOWNLOAD_PATH%\</a:t>
            </a:r>
            <a:r>
              <a:rPr kumimoji="1" lang="en-US" altLang="zh-CN" sz="800" dirty="0" err="1"/>
              <a:t>master.zip</a:t>
            </a:r>
            <a:r>
              <a:rPr kumimoji="1" lang="en-US" altLang="zh-CN" sz="800" dirty="0"/>
              <a:t>' -</a:t>
            </a:r>
            <a:r>
              <a:rPr kumimoji="1" lang="en-US" altLang="zh-CN" sz="800" dirty="0" err="1"/>
              <a:t>DestinationPath</a:t>
            </a:r>
            <a:r>
              <a:rPr kumimoji="1" lang="en-US" altLang="zh-CN" sz="800" dirty="0"/>
              <a:t> '%UNZIP_PATH%'"</a:t>
            </a:r>
          </a:p>
          <a:p>
            <a:r>
              <a:rPr kumimoji="1" lang="en-US" altLang="zh-CN" sz="800" dirty="0"/>
              <a:t>)</a:t>
            </a:r>
            <a:br>
              <a:rPr kumimoji="1" lang="en-US" altLang="zh-CN" sz="800" dirty="0"/>
            </a:br>
            <a:r>
              <a:rPr kumimoji="1" lang="en-US" altLang="zh-CN" sz="800" dirty="0"/>
              <a:t>REM copy board files into </a:t>
            </a:r>
            <a:r>
              <a:rPr kumimoji="1" lang="en-US" altLang="zh-CN" sz="800" dirty="0" err="1"/>
              <a:t>vivado</a:t>
            </a:r>
            <a:endParaRPr kumimoji="1" lang="en-US" altLang="zh-CN" sz="800" dirty="0"/>
          </a:p>
          <a:p>
            <a:r>
              <a:rPr kumimoji="1" lang="en-US" altLang="zh-CN" sz="800" dirty="0" err="1"/>
              <a:t>xcopy</a:t>
            </a:r>
            <a:r>
              <a:rPr kumimoji="1" lang="en-US" altLang="zh-CN" sz="800" dirty="0"/>
              <a:t> /E /Y %UNZIP_PATH%\</a:t>
            </a:r>
            <a:r>
              <a:rPr kumimoji="1" lang="en-US" altLang="zh-CN" sz="800" dirty="0" err="1"/>
              <a:t>vivado</a:t>
            </a:r>
            <a:r>
              <a:rPr kumimoji="1" lang="en-US" altLang="zh-CN" sz="800" dirty="0"/>
              <a:t>-boards-master\new\</a:t>
            </a:r>
            <a:r>
              <a:rPr kumimoji="1" lang="en-US" altLang="zh-CN" sz="800" dirty="0" err="1"/>
              <a:t>board_files</a:t>
            </a:r>
            <a:r>
              <a:rPr kumimoji="1" lang="en-US" altLang="zh-CN" sz="800" dirty="0"/>
              <a:t> %DEST_PATH%</a:t>
            </a:r>
          </a:p>
          <a:p>
            <a:r>
              <a:rPr kumimoji="1" lang="en-US" altLang="zh-CN" sz="800" dirty="0"/>
              <a:t>REM remove temp files</a:t>
            </a:r>
          </a:p>
          <a:p>
            <a:r>
              <a:rPr kumimoji="1" lang="en-US" altLang="zh-CN" sz="800" dirty="0"/>
              <a:t>IF EXIST %UNZIP_PATH% (</a:t>
            </a:r>
          </a:p>
          <a:p>
            <a:r>
              <a:rPr kumimoji="1" lang="en-US" altLang="zh-CN" sz="800" dirty="0" err="1"/>
              <a:t>rmdir</a:t>
            </a:r>
            <a:r>
              <a:rPr kumimoji="1" lang="en-US" altLang="zh-CN" sz="800" dirty="0"/>
              <a:t> /S /Q %UNZIP_PATH%</a:t>
            </a:r>
          </a:p>
          <a:p>
            <a:r>
              <a:rPr kumimoji="1" lang="en-US" altLang="zh-CN" sz="800" dirty="0"/>
              <a:t>)</a:t>
            </a:r>
            <a:br>
              <a:rPr kumimoji="1" lang="en-US" altLang="zh-CN" sz="800" dirty="0"/>
            </a:br>
            <a:r>
              <a:rPr kumimoji="1" lang="en-US" altLang="zh-CN" sz="800" dirty="0"/>
              <a:t>REM Success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C451806-FC6F-681A-94C6-BE5D1EDB666C}"/>
              </a:ext>
            </a:extLst>
          </p:cNvPr>
          <p:cNvSpPr txBox="1">
            <a:spLocks/>
          </p:cNvSpPr>
          <p:nvPr/>
        </p:nvSpPr>
        <p:spPr bwMode="auto">
          <a:xfrm>
            <a:off x="76200" y="5994368"/>
            <a:ext cx="8991600" cy="55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1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dirty="0"/>
              <a:t>Plan B: click </a:t>
            </a:r>
            <a:r>
              <a:rPr lang="en-US" altLang="zh-CN" sz="2000" dirty="0">
                <a:hlinkClick r:id="rId2"/>
              </a:rPr>
              <a:t>here</a:t>
            </a:r>
            <a:r>
              <a:rPr lang="en-US" altLang="zh-CN" sz="2000" dirty="0"/>
              <a:t> and follow the guide.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03448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67004"/>
            <a:ext cx="6553200" cy="543859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750F6D"/>
                </a:solidFill>
              </a:rPr>
              <a:t>ZedBoard</a:t>
            </a:r>
            <a:r>
              <a:rPr lang="en-US" altLang="zh-TW" dirty="0"/>
              <a:t>: </a:t>
            </a:r>
            <a:r>
              <a:rPr lang="en-US" altLang="zh-TW" b="1" u="sng" dirty="0" err="1"/>
              <a:t>Z</a:t>
            </a:r>
            <a:r>
              <a:rPr lang="en-US" altLang="zh-TW" dirty="0" err="1"/>
              <a:t>ynq</a:t>
            </a:r>
            <a:r>
              <a:rPr lang="en-US" altLang="zh-TW" dirty="0"/>
              <a:t> </a:t>
            </a:r>
            <a:r>
              <a:rPr lang="en-US" altLang="zh-TW" b="1" u="sng" dirty="0"/>
              <a:t>E</a:t>
            </a:r>
            <a:r>
              <a:rPr lang="en-US" altLang="zh-TW" dirty="0"/>
              <a:t>valuation and </a:t>
            </a:r>
            <a:r>
              <a:rPr lang="en-US" altLang="zh-TW" b="1" u="sng" dirty="0"/>
              <a:t>D</a:t>
            </a:r>
            <a:r>
              <a:rPr lang="en-US" altLang="zh-TW" dirty="0"/>
              <a:t>evelopment </a:t>
            </a:r>
            <a:r>
              <a:rPr lang="en-US" altLang="zh-TW" b="1" u="sng" dirty="0"/>
              <a:t>Board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</a:t>
            </a:fld>
            <a:endParaRPr lang="en-US" altLang="zh-TW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Board: </a:t>
            </a:r>
            <a:r>
              <a:rPr lang="en-US" altLang="zh-TW" dirty="0" err="1"/>
              <a:t>Zynq</a:t>
            </a:r>
            <a:r>
              <a:rPr lang="en-US" altLang="zh-TW" dirty="0"/>
              <a:t> </a:t>
            </a:r>
            <a:r>
              <a:rPr lang="en-US" altLang="zh-TW" dirty="0" err="1"/>
              <a:t>ZedBoard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52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ZedBoard</a:t>
            </a:r>
            <a:r>
              <a:rPr lang="en-US" altLang="zh-TW" dirty="0"/>
              <a:t> Layout and Interfaces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200" y="841728"/>
            <a:ext cx="5555343" cy="3017428"/>
          </a:xfrm>
        </p:spPr>
        <p:txBody>
          <a:bodyPr/>
          <a:lstStyle/>
          <a:p>
            <a:r>
              <a:rPr lang="en-US" altLang="zh-TW" dirty="0" err="1"/>
              <a:t>ZedBoard</a:t>
            </a:r>
            <a:r>
              <a:rPr lang="en-US" altLang="zh-TW" dirty="0"/>
              <a:t> features a ZC7Z020 </a:t>
            </a:r>
            <a:r>
              <a:rPr lang="en-US" altLang="zh-TW" dirty="0" err="1"/>
              <a:t>Zynq</a:t>
            </a:r>
            <a:r>
              <a:rPr lang="en-US" altLang="zh-TW" dirty="0"/>
              <a:t> device. </a:t>
            </a:r>
          </a:p>
          <a:p>
            <a:pPr lvl="1"/>
            <a:r>
              <a:rPr lang="en-US" altLang="zh-TW" dirty="0"/>
              <a:t>Artix-7 logic fabric, with a capacity of 13,300 logic slices, 220 DSP48E1s, and 140 </a:t>
            </a:r>
            <a:r>
              <a:rPr lang="en-US" altLang="zh-TW" dirty="0" err="1"/>
              <a:t>BlockRAMs</a:t>
            </a:r>
            <a:endParaRPr lang="en-US" altLang="zh-TW" dirty="0"/>
          </a:p>
          <a:p>
            <a:pPr lvl="1"/>
            <a:r>
              <a:rPr lang="en-US" altLang="zh-TW" dirty="0"/>
              <a:t>DDR3 Memory, and Flash</a:t>
            </a:r>
            <a:endParaRPr lang="zh-TW" altLang="en-US" dirty="0"/>
          </a:p>
          <a:p>
            <a:pPr lvl="1"/>
            <a:r>
              <a:rPr lang="en-US" altLang="zh-TW" dirty="0"/>
              <a:t>Several peripheral interfaces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127" b="6578"/>
          <a:stretch/>
        </p:blipFill>
        <p:spPr>
          <a:xfrm>
            <a:off x="76200" y="3773714"/>
            <a:ext cx="8976978" cy="3054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71" y="841728"/>
            <a:ext cx="3635829" cy="30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9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56" y="1011126"/>
            <a:ext cx="3014644" cy="34869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 Setup for </a:t>
            </a:r>
            <a:r>
              <a:rPr lang="en-US" altLang="zh-TW" dirty="0" err="1"/>
              <a:t>ZedBoard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200" y="932872"/>
            <a:ext cx="5505450" cy="5620327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ZedBoard</a:t>
            </a:r>
            <a:r>
              <a:rPr lang="en-US" altLang="zh-TW" dirty="0"/>
              <a:t> must be connected to a </a:t>
            </a:r>
            <a:r>
              <a:rPr lang="en-US" altLang="zh-TW" dirty="0">
                <a:solidFill>
                  <a:srgbClr val="FF0000"/>
                </a:solidFill>
              </a:rPr>
              <a:t>power supply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By default, </a:t>
            </a:r>
            <a:r>
              <a:rPr lang="en-US" altLang="zh-TW" dirty="0" err="1"/>
              <a:t>ZedBoard</a:t>
            </a:r>
            <a:r>
              <a:rPr lang="en-US" altLang="zh-TW" dirty="0"/>
              <a:t> connects to the host PC for programming over </a:t>
            </a:r>
            <a:r>
              <a:rPr lang="en-US" altLang="zh-TW" dirty="0">
                <a:solidFill>
                  <a:srgbClr val="0E76BC"/>
                </a:solidFill>
              </a:rPr>
              <a:t>USB-JTAG </a:t>
            </a:r>
            <a:r>
              <a:rPr lang="en-US" altLang="zh-TW" dirty="0">
                <a:solidFill>
                  <a:schemeClr val="tx1"/>
                </a:solidFill>
              </a:rPr>
              <a:t>by </a:t>
            </a:r>
            <a:r>
              <a:rPr lang="en-US" altLang="zh-TW" dirty="0">
                <a:solidFill>
                  <a:srgbClr val="FF0000"/>
                </a:solidFill>
              </a:rPr>
              <a:t>micro-USB wire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Check the </a:t>
            </a:r>
            <a:r>
              <a:rPr lang="en-US" altLang="zh-TW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Vadj</a:t>
            </a:r>
            <a:r>
              <a:rPr lang="en-US" altLang="zh-TW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en-US" altLang="zh-TW" dirty="0">
                <a:solidFill>
                  <a:srgbClr val="FF0000"/>
                </a:solidFill>
              </a:rPr>
              <a:t> is </a:t>
            </a:r>
            <a:r>
              <a:rPr lang="en-US" altLang="zh-TW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2V5</a:t>
            </a:r>
            <a:r>
              <a:rPr lang="en-US" altLang="zh-TW" dirty="0">
                <a:solidFill>
                  <a:schemeClr val="tx1"/>
                </a:solidFill>
              </a:rPr>
              <a:t> at the I area (Near the buttons)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58DE72-016C-4994-A0F2-CEF1723096F7}"/>
              </a:ext>
            </a:extLst>
          </p:cNvPr>
          <p:cNvSpPr/>
          <p:nvPr/>
        </p:nvSpPr>
        <p:spPr>
          <a:xfrm>
            <a:off x="6748235" y="932871"/>
            <a:ext cx="2192565" cy="145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0610CE0-DF68-52EB-C709-ED2EE1C0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4926124"/>
            <a:ext cx="2882900" cy="1841500"/>
          </a:xfrm>
          <a:prstGeom prst="rect">
            <a:avLst/>
          </a:prstGeom>
        </p:spPr>
      </p:pic>
      <p:sp>
        <p:nvSpPr>
          <p:cNvPr id="11" name="Right Arrow 9">
            <a:extLst>
              <a:ext uri="{FF2B5EF4-FFF2-40B4-BE49-F238E27FC236}">
                <a16:creationId xmlns:a16="http://schemas.microsoft.com/office/drawing/2014/main" id="{D47A77F9-1073-F843-A7F4-4746F5D76311}"/>
              </a:ext>
            </a:extLst>
          </p:cNvPr>
          <p:cNvSpPr/>
          <p:nvPr/>
        </p:nvSpPr>
        <p:spPr>
          <a:xfrm rot="5400000">
            <a:off x="6873870" y="5075353"/>
            <a:ext cx="548935" cy="250477"/>
          </a:xfrm>
          <a:prstGeom prst="rightArrow">
            <a:avLst>
              <a:gd name="adj1" fmla="val 25010"/>
              <a:gd name="adj2" fmla="val 874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F58EE-9ED1-DB6D-1905-B26CC948D73D}"/>
              </a:ext>
            </a:extLst>
          </p:cNvPr>
          <p:cNvSpPr txBox="1"/>
          <p:nvPr/>
        </p:nvSpPr>
        <p:spPr>
          <a:xfrm>
            <a:off x="6238229" y="4577224"/>
            <a:ext cx="19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Vadj Select (J18)</a:t>
            </a:r>
          </a:p>
        </p:txBody>
      </p:sp>
    </p:spTree>
    <p:extLst>
      <p:ext uri="{BB962C8B-B14F-4D97-AF65-F5344CB8AC3E}">
        <p14:creationId xmlns:p14="http://schemas.microsoft.com/office/powerpoint/2010/main" val="7331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Programming the </a:t>
            </a:r>
            <a:r>
              <a:rPr lang="en-US" altLang="zh-TW" dirty="0" err="1"/>
              <a:t>ZedBoard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ZedBoard</a:t>
            </a:r>
            <a:r>
              <a:rPr lang="en-US" altLang="zh-TW" dirty="0"/>
              <a:t> user specifies the method of booting / programming via a set of </a:t>
            </a:r>
            <a:r>
              <a:rPr lang="en-US" altLang="zh-TW" dirty="0">
                <a:solidFill>
                  <a:srgbClr val="750F6D"/>
                </a:solidFill>
              </a:rPr>
              <a:t>jumper pins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middle three are for specifying programming source.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28499"/>
          <a:stretch/>
        </p:blipFill>
        <p:spPr>
          <a:xfrm>
            <a:off x="6096000" y="3085765"/>
            <a:ext cx="3048000" cy="27343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1890"/>
          <a:stretch/>
        </p:blipFill>
        <p:spPr>
          <a:xfrm>
            <a:off x="76200" y="2352675"/>
            <a:ext cx="6019800" cy="42005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00" y="2284338"/>
            <a:ext cx="297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+mj-lt"/>
                <a:ea typeface="+mn-ea"/>
              </a:rPr>
              <a:t>Cascaded: A single JTAG connection is used to interface to the debug access ports in both the PS and PL.</a:t>
            </a:r>
            <a:endParaRPr lang="zh-TW" altLang="en-US" sz="1400" dirty="0">
              <a:solidFill>
                <a:srgbClr val="333333"/>
              </a:solidFill>
              <a:latin typeface="+mj-lt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0" y="5797318"/>
            <a:ext cx="297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The PLL mode determines whether the process of configuring the device includes a phase of waiting for the PLL to lock </a:t>
            </a:r>
            <a:endParaRPr lang="zh-TW" altLang="en-US" sz="1400" dirty="0">
              <a:solidFill>
                <a:srgbClr val="333333"/>
              </a:solidFill>
              <a:latin typeface="+mj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9381" y="4532617"/>
            <a:ext cx="2524125" cy="31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C6355BD-1C03-2E0E-2C64-FC40EB0332F4}"/>
              </a:ext>
            </a:extLst>
          </p:cNvPr>
          <p:cNvSpPr/>
          <p:nvPr/>
        </p:nvSpPr>
        <p:spPr>
          <a:xfrm>
            <a:off x="4779818" y="3294972"/>
            <a:ext cx="2068946" cy="775035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>
                <a:solidFill>
                  <a:srgbClr val="FF0000"/>
                </a:solidFill>
                <a:latin typeface="+mj-lt"/>
              </a:rPr>
              <a:t>Check!</a:t>
            </a:r>
            <a:endParaRPr lang="zh-HK" alt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2E22E3DE-D0F9-00F5-5884-FA196942BDE0}"/>
              </a:ext>
            </a:extLst>
          </p:cNvPr>
          <p:cNvSpPr/>
          <p:nvPr/>
        </p:nvSpPr>
        <p:spPr>
          <a:xfrm rot="2938602">
            <a:off x="4553526" y="4061264"/>
            <a:ext cx="300182" cy="3911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BD5A888C-A4F5-78BA-1344-AEF5D0A65809}"/>
              </a:ext>
            </a:extLst>
          </p:cNvPr>
          <p:cNvSpPr/>
          <p:nvPr/>
        </p:nvSpPr>
        <p:spPr>
          <a:xfrm rot="18348625">
            <a:off x="6938960" y="3791711"/>
            <a:ext cx="300182" cy="3911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090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9002-A621-E241-A186-621A862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Lab02 - 3-bit Full Adder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413112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318BE18-8948-74A0-15AA-A16CEEA6232F}"/>
              </a:ext>
            </a:extLst>
          </p:cNvPr>
          <p:cNvCxnSpPr/>
          <p:nvPr/>
        </p:nvCxnSpPr>
        <p:spPr>
          <a:xfrm>
            <a:off x="685801" y="3740727"/>
            <a:ext cx="7989454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D7E09628-777E-C1EA-C0A4-5E8C2B6BB819}"/>
              </a:ext>
            </a:extLst>
          </p:cNvPr>
          <p:cNvSpPr/>
          <p:nvPr/>
        </p:nvSpPr>
        <p:spPr>
          <a:xfrm>
            <a:off x="4354943" y="1847273"/>
            <a:ext cx="434109" cy="3833088"/>
          </a:xfrm>
          <a:prstGeom prst="downArrow">
            <a:avLst>
              <a:gd name="adj1" fmla="val 50000"/>
              <a:gd name="adj2" fmla="val 329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AF2DDF-1358-44CD-B10B-D3720E27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Lab02 – 3-bit Adder Design Flow</a:t>
            </a:r>
            <a:endParaRPr lang="zh-HK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CAA27A-824E-48F2-8F98-35A2972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CENG3430 Lab02: First Program on ZedBoard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96768-1B30-4606-86B5-E9642AB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A9D0E4-353F-176D-919C-DBF52C9082B9}"/>
              </a:ext>
            </a:extLst>
          </p:cNvPr>
          <p:cNvSpPr/>
          <p:nvPr/>
        </p:nvSpPr>
        <p:spPr>
          <a:xfrm>
            <a:off x="2888672" y="1265381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Write a Full Adder VHDL code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3A5AAE-43DE-E8D3-CFCF-47A5ABF58F13}"/>
              </a:ext>
            </a:extLst>
          </p:cNvPr>
          <p:cNvSpPr/>
          <p:nvPr/>
        </p:nvSpPr>
        <p:spPr>
          <a:xfrm>
            <a:off x="2888672" y="2097808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Fill in the XDC file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C6F310-344C-89DC-D026-53DB06C306A5}"/>
              </a:ext>
            </a:extLst>
          </p:cNvPr>
          <p:cNvSpPr/>
          <p:nvPr/>
        </p:nvSpPr>
        <p:spPr>
          <a:xfrm>
            <a:off x="2888672" y="2930235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Run on board and Debug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10CCB8-5AA4-7361-4C95-E300F37BC3D5}"/>
              </a:ext>
            </a:extLst>
          </p:cNvPr>
          <p:cNvSpPr/>
          <p:nvPr/>
        </p:nvSpPr>
        <p:spPr>
          <a:xfrm>
            <a:off x="2888672" y="4015508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Build a 3-bit Full Adder</a:t>
            </a:r>
          </a:p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(Reusing the Full Adder)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8759EF-84C3-2C8B-7402-E4FE86ACFC74}"/>
              </a:ext>
            </a:extLst>
          </p:cNvPr>
          <p:cNvSpPr/>
          <p:nvPr/>
        </p:nvSpPr>
        <p:spPr>
          <a:xfrm>
            <a:off x="2888672" y="4847935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Fill in the XDC file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7284FA-D68F-352B-1D2B-D2479BB3BFC2}"/>
              </a:ext>
            </a:extLst>
          </p:cNvPr>
          <p:cNvSpPr/>
          <p:nvPr/>
        </p:nvSpPr>
        <p:spPr>
          <a:xfrm>
            <a:off x="2888671" y="5680362"/>
            <a:ext cx="3366655" cy="581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  <a:latin typeface="+mj-lt"/>
              </a:rPr>
              <a:t>Run on board and Debug</a:t>
            </a:r>
            <a:endParaRPr lang="zh-HK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箭號: 弧形左彎 23">
            <a:extLst>
              <a:ext uri="{FF2B5EF4-FFF2-40B4-BE49-F238E27FC236}">
                <a16:creationId xmlns:a16="http://schemas.microsoft.com/office/drawing/2014/main" id="{E53F1EDF-E769-010F-85F9-74F1872998A8}"/>
              </a:ext>
            </a:extLst>
          </p:cNvPr>
          <p:cNvSpPr/>
          <p:nvPr/>
        </p:nvSpPr>
        <p:spPr>
          <a:xfrm flipV="1">
            <a:off x="6461990" y="1431635"/>
            <a:ext cx="760845" cy="189460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25" name="箭號: 弧形左彎 24">
            <a:extLst>
              <a:ext uri="{FF2B5EF4-FFF2-40B4-BE49-F238E27FC236}">
                <a16:creationId xmlns:a16="http://schemas.microsoft.com/office/drawing/2014/main" id="{44E53A71-B22C-13CA-58D4-CB728DED531A}"/>
              </a:ext>
            </a:extLst>
          </p:cNvPr>
          <p:cNvSpPr/>
          <p:nvPr/>
        </p:nvSpPr>
        <p:spPr>
          <a:xfrm flipV="1">
            <a:off x="6452752" y="4155215"/>
            <a:ext cx="760845" cy="189460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8BD42A9-AA9B-445E-6818-6F23AA2BF761}"/>
              </a:ext>
            </a:extLst>
          </p:cNvPr>
          <p:cNvSpPr txBox="1"/>
          <p:nvPr/>
        </p:nvSpPr>
        <p:spPr>
          <a:xfrm>
            <a:off x="685801" y="1272888"/>
            <a:ext cx="1096817" cy="369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Task 1</a:t>
            </a:r>
            <a:endParaRPr lang="zh-HK" altLang="en-US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A2EC73-3BA1-3395-A518-578346F24F65}"/>
              </a:ext>
            </a:extLst>
          </p:cNvPr>
          <p:cNvSpPr txBox="1"/>
          <p:nvPr/>
        </p:nvSpPr>
        <p:spPr>
          <a:xfrm>
            <a:off x="685801" y="3846947"/>
            <a:ext cx="1096817" cy="369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Task 2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5278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9002-A621-E241-A186-621A862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Lab02 – Task 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463569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Palatino Linotype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1508</Words>
  <Application>Microsoft Macintosh PowerPoint</Application>
  <PresentationFormat>全屏显示(4:3)</PresentationFormat>
  <Paragraphs>254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Palatino Linotype</vt:lpstr>
      <vt:lpstr>Wingdings</vt:lpstr>
      <vt:lpstr>Default Design</vt:lpstr>
      <vt:lpstr>CENG3430 Rapid Prototyping of Digital Systems Lab02:  First Program on ZedBoard</vt:lpstr>
      <vt:lpstr>Setup for Zedboard</vt:lpstr>
      <vt:lpstr>Our Board: Zynq ZedBoard</vt:lpstr>
      <vt:lpstr>ZedBoard Layout and Interfaces</vt:lpstr>
      <vt:lpstr>Hardware Setup for ZedBoard</vt:lpstr>
      <vt:lpstr>Programming the ZedBoard </vt:lpstr>
      <vt:lpstr>Lab02 - 3-bit Full Adder</vt:lpstr>
      <vt:lpstr>Lab02 – 3-bit Adder Design Flow</vt:lpstr>
      <vt:lpstr>Lab02 – Task 1</vt:lpstr>
      <vt:lpstr>Procedures of each task</vt:lpstr>
      <vt:lpstr> Specifying ZedBoard in Vivado</vt:lpstr>
      <vt:lpstr> Add a VHDL File and Implement</vt:lpstr>
      <vt:lpstr> Create XDC File (1/2)</vt:lpstr>
      <vt:lpstr> Create XDC File (2/2)</vt:lpstr>
      <vt:lpstr>.xdc File Specification</vt:lpstr>
      <vt:lpstr>Board Specification</vt:lpstr>
      <vt:lpstr> Synthesis, Implementation, Bitstream</vt:lpstr>
      <vt:lpstr> Synthesis, Implementation, Bitstream</vt:lpstr>
      <vt:lpstr> Download/Program Your Design</vt:lpstr>
      <vt:lpstr> Download/Program Your Design</vt:lpstr>
      <vt:lpstr> Verify Your Design on ZedBoard</vt:lpstr>
      <vt:lpstr>Lab02 – Task 2</vt:lpstr>
      <vt:lpstr>Task 2</vt:lpstr>
      <vt:lpstr>Step 1. Create a new design source</vt:lpstr>
      <vt:lpstr>.xdc File Specification</vt:lpstr>
      <vt:lpstr>Demo Video Specification</vt:lpstr>
      <vt:lpstr>Lab02: Submission File Checklist</vt:lpstr>
      <vt:lpstr>Thank You!</vt:lpstr>
      <vt:lpstr>Appendix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</dc:title>
  <dc:creator>CPR</dc:creator>
  <cp:lastModifiedBy>WANG, Chao</cp:lastModifiedBy>
  <cp:revision>333</cp:revision>
  <dcterms:created xsi:type="dcterms:W3CDTF">2009-06-22T06:30:38Z</dcterms:created>
  <dcterms:modified xsi:type="dcterms:W3CDTF">2024-01-23T04:26:29Z</dcterms:modified>
</cp:coreProperties>
</file>